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3" r:id="rId6"/>
    <p:sldId id="261" r:id="rId7"/>
    <p:sldId id="263" r:id="rId8"/>
    <p:sldId id="264" r:id="rId9"/>
    <p:sldId id="270" r:id="rId10"/>
    <p:sldId id="265" r:id="rId11"/>
    <p:sldId id="269" r:id="rId12"/>
    <p:sldId id="266" r:id="rId13"/>
    <p:sldId id="267" r:id="rId14"/>
    <p:sldId id="268" r:id="rId15"/>
    <p:sldId id="271" r:id="rId16"/>
    <p:sldId id="274" r:id="rId17"/>
    <p:sldId id="276" r:id="rId18"/>
    <p:sldId id="272" r:id="rId19"/>
    <p:sldId id="275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0000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4"/>
          <p:cNvGrpSpPr>
            <a:grpSpLocks/>
          </p:cNvGrpSpPr>
          <p:nvPr/>
        </p:nvGrpSpPr>
        <p:grpSpPr bwMode="auto">
          <a:xfrm>
            <a:off x="-30163" y="6350"/>
            <a:ext cx="9194801" cy="6834188"/>
            <a:chOff x="-19" y="4"/>
            <a:chExt cx="5792" cy="4305"/>
          </a:xfrm>
        </p:grpSpPr>
        <p:grpSp>
          <p:nvGrpSpPr>
            <p:cNvPr id="5" name="Group 43"/>
            <p:cNvGrpSpPr>
              <a:grpSpLocks/>
            </p:cNvGrpSpPr>
            <p:nvPr/>
          </p:nvGrpSpPr>
          <p:grpSpPr bwMode="auto">
            <a:xfrm>
              <a:off x="57" y="4"/>
              <a:ext cx="5603" cy="232"/>
              <a:chOff x="57" y="4"/>
              <a:chExt cx="5603" cy="232"/>
            </a:xfrm>
          </p:grpSpPr>
          <p:sp>
            <p:nvSpPr>
              <p:cNvPr id="116" name="AutoShape 2"/>
              <p:cNvSpPr>
                <a:spLocks noChangeArrowheads="1"/>
              </p:cNvSpPr>
              <p:nvPr/>
            </p:nvSpPr>
            <p:spPr bwMode="auto">
              <a:xfrm flipH="1">
                <a:off x="57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7" name="AutoShape 3"/>
              <p:cNvSpPr>
                <a:spLocks noChangeArrowheads="1"/>
              </p:cNvSpPr>
              <p:nvPr/>
            </p:nvSpPr>
            <p:spPr bwMode="auto">
              <a:xfrm rot="10800000">
                <a:off x="191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8" name="AutoShape 4"/>
              <p:cNvSpPr>
                <a:spLocks noChangeArrowheads="1"/>
              </p:cNvSpPr>
              <p:nvPr/>
            </p:nvSpPr>
            <p:spPr bwMode="auto">
              <a:xfrm flipH="1">
                <a:off x="327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9" name="AutoShape 5"/>
              <p:cNvSpPr>
                <a:spLocks noChangeArrowheads="1"/>
              </p:cNvSpPr>
              <p:nvPr/>
            </p:nvSpPr>
            <p:spPr bwMode="auto">
              <a:xfrm rot="10800000">
                <a:off x="460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20" name="AutoShape 6"/>
              <p:cNvSpPr>
                <a:spLocks noChangeArrowheads="1"/>
              </p:cNvSpPr>
              <p:nvPr/>
            </p:nvSpPr>
            <p:spPr bwMode="auto">
              <a:xfrm flipH="1">
                <a:off x="593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21" name="AutoShape 7"/>
              <p:cNvSpPr>
                <a:spLocks noChangeArrowheads="1"/>
              </p:cNvSpPr>
              <p:nvPr/>
            </p:nvSpPr>
            <p:spPr bwMode="auto">
              <a:xfrm rot="10800000">
                <a:off x="726" y="4"/>
                <a:ext cx="273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22" name="AutoShape 8"/>
              <p:cNvSpPr>
                <a:spLocks noChangeArrowheads="1"/>
              </p:cNvSpPr>
              <p:nvPr/>
            </p:nvSpPr>
            <p:spPr bwMode="auto">
              <a:xfrm flipH="1">
                <a:off x="860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23" name="AutoShape 9"/>
              <p:cNvSpPr>
                <a:spLocks noChangeArrowheads="1"/>
              </p:cNvSpPr>
              <p:nvPr/>
            </p:nvSpPr>
            <p:spPr bwMode="auto">
              <a:xfrm rot="10800000">
                <a:off x="989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24" name="AutoShape 10"/>
              <p:cNvSpPr>
                <a:spLocks noChangeArrowheads="1"/>
              </p:cNvSpPr>
              <p:nvPr/>
            </p:nvSpPr>
            <p:spPr bwMode="auto">
              <a:xfrm flipH="1">
                <a:off x="1125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25" name="AutoShape 11"/>
              <p:cNvSpPr>
                <a:spLocks noChangeArrowheads="1"/>
              </p:cNvSpPr>
              <p:nvPr/>
            </p:nvSpPr>
            <p:spPr bwMode="auto">
              <a:xfrm rot="10800000">
                <a:off x="1256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26" name="AutoShape 12"/>
              <p:cNvSpPr>
                <a:spLocks noChangeArrowheads="1"/>
              </p:cNvSpPr>
              <p:nvPr/>
            </p:nvSpPr>
            <p:spPr bwMode="auto">
              <a:xfrm flipH="1">
                <a:off x="1389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27" name="AutoShape 13"/>
              <p:cNvSpPr>
                <a:spLocks noChangeArrowheads="1"/>
              </p:cNvSpPr>
              <p:nvPr/>
            </p:nvSpPr>
            <p:spPr bwMode="auto">
              <a:xfrm rot="10800000">
                <a:off x="1522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28" name="AutoShape 14"/>
              <p:cNvSpPr>
                <a:spLocks noChangeArrowheads="1"/>
              </p:cNvSpPr>
              <p:nvPr/>
            </p:nvSpPr>
            <p:spPr bwMode="auto">
              <a:xfrm flipH="1">
                <a:off x="1656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29" name="AutoShape 15"/>
              <p:cNvSpPr>
                <a:spLocks noChangeArrowheads="1"/>
              </p:cNvSpPr>
              <p:nvPr/>
            </p:nvSpPr>
            <p:spPr bwMode="auto">
              <a:xfrm rot="10800000">
                <a:off x="1787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30" name="AutoShape 16"/>
              <p:cNvSpPr>
                <a:spLocks noChangeArrowheads="1"/>
              </p:cNvSpPr>
              <p:nvPr/>
            </p:nvSpPr>
            <p:spPr bwMode="auto">
              <a:xfrm flipH="1">
                <a:off x="1920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31" name="AutoShape 17"/>
              <p:cNvSpPr>
                <a:spLocks noChangeArrowheads="1"/>
              </p:cNvSpPr>
              <p:nvPr/>
            </p:nvSpPr>
            <p:spPr bwMode="auto">
              <a:xfrm rot="10800000">
                <a:off x="2054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32" name="AutoShape 18"/>
              <p:cNvSpPr>
                <a:spLocks noChangeArrowheads="1"/>
              </p:cNvSpPr>
              <p:nvPr/>
            </p:nvSpPr>
            <p:spPr bwMode="auto">
              <a:xfrm flipH="1">
                <a:off x="2187" y="4"/>
                <a:ext cx="273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33" name="AutoShape 19"/>
              <p:cNvSpPr>
                <a:spLocks noChangeArrowheads="1"/>
              </p:cNvSpPr>
              <p:nvPr/>
            </p:nvSpPr>
            <p:spPr bwMode="auto">
              <a:xfrm rot="10800000">
                <a:off x="2317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34" name="AutoShape 20"/>
              <p:cNvSpPr>
                <a:spLocks noChangeArrowheads="1"/>
              </p:cNvSpPr>
              <p:nvPr/>
            </p:nvSpPr>
            <p:spPr bwMode="auto">
              <a:xfrm flipH="1">
                <a:off x="2451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35" name="AutoShape 21"/>
              <p:cNvSpPr>
                <a:spLocks noChangeArrowheads="1"/>
              </p:cNvSpPr>
              <p:nvPr/>
            </p:nvSpPr>
            <p:spPr bwMode="auto">
              <a:xfrm rot="10800000">
                <a:off x="2584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36" name="AutoShape 22"/>
              <p:cNvSpPr>
                <a:spLocks noChangeArrowheads="1"/>
              </p:cNvSpPr>
              <p:nvPr/>
            </p:nvSpPr>
            <p:spPr bwMode="auto">
              <a:xfrm flipH="1">
                <a:off x="2718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37" name="AutoShape 23"/>
              <p:cNvSpPr>
                <a:spLocks noChangeArrowheads="1"/>
              </p:cNvSpPr>
              <p:nvPr/>
            </p:nvSpPr>
            <p:spPr bwMode="auto">
              <a:xfrm rot="10800000">
                <a:off x="2851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38" name="AutoShape 24"/>
              <p:cNvSpPr>
                <a:spLocks noChangeArrowheads="1"/>
              </p:cNvSpPr>
              <p:nvPr/>
            </p:nvSpPr>
            <p:spPr bwMode="auto">
              <a:xfrm flipH="1">
                <a:off x="2982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39" name="AutoShape 25"/>
              <p:cNvSpPr>
                <a:spLocks noChangeArrowheads="1"/>
              </p:cNvSpPr>
              <p:nvPr/>
            </p:nvSpPr>
            <p:spPr bwMode="auto">
              <a:xfrm rot="10800000">
                <a:off x="3115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40" name="AutoShape 26"/>
              <p:cNvSpPr>
                <a:spLocks noChangeArrowheads="1"/>
              </p:cNvSpPr>
              <p:nvPr/>
            </p:nvSpPr>
            <p:spPr bwMode="auto">
              <a:xfrm flipH="1">
                <a:off x="3249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41" name="AutoShape 27"/>
              <p:cNvSpPr>
                <a:spLocks noChangeArrowheads="1"/>
              </p:cNvSpPr>
              <p:nvPr/>
            </p:nvSpPr>
            <p:spPr bwMode="auto">
              <a:xfrm rot="10800000">
                <a:off x="3381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42" name="AutoShape 28"/>
              <p:cNvSpPr>
                <a:spLocks noChangeArrowheads="1"/>
              </p:cNvSpPr>
              <p:nvPr/>
            </p:nvSpPr>
            <p:spPr bwMode="auto">
              <a:xfrm flipH="1">
                <a:off x="3515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43" name="AutoShape 29"/>
              <p:cNvSpPr>
                <a:spLocks noChangeArrowheads="1"/>
              </p:cNvSpPr>
              <p:nvPr/>
            </p:nvSpPr>
            <p:spPr bwMode="auto">
              <a:xfrm rot="10800000">
                <a:off x="3646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44" name="AutoShape 30"/>
              <p:cNvSpPr>
                <a:spLocks noChangeArrowheads="1"/>
              </p:cNvSpPr>
              <p:nvPr/>
            </p:nvSpPr>
            <p:spPr bwMode="auto">
              <a:xfrm flipH="1">
                <a:off x="3779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45" name="AutoShape 31"/>
              <p:cNvSpPr>
                <a:spLocks noChangeArrowheads="1"/>
              </p:cNvSpPr>
              <p:nvPr/>
            </p:nvSpPr>
            <p:spPr bwMode="auto">
              <a:xfrm rot="10800000">
                <a:off x="3911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46" name="AutoShape 32"/>
              <p:cNvSpPr>
                <a:spLocks noChangeArrowheads="1"/>
              </p:cNvSpPr>
              <p:nvPr/>
            </p:nvSpPr>
            <p:spPr bwMode="auto">
              <a:xfrm flipH="1">
                <a:off x="4044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47" name="AutoShape 33"/>
              <p:cNvSpPr>
                <a:spLocks noChangeArrowheads="1"/>
              </p:cNvSpPr>
              <p:nvPr/>
            </p:nvSpPr>
            <p:spPr bwMode="auto">
              <a:xfrm rot="10800000">
                <a:off x="4177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48" name="AutoShape 34"/>
              <p:cNvSpPr>
                <a:spLocks noChangeArrowheads="1"/>
              </p:cNvSpPr>
              <p:nvPr/>
            </p:nvSpPr>
            <p:spPr bwMode="auto">
              <a:xfrm flipH="1">
                <a:off x="4312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49" name="AutoShape 35"/>
              <p:cNvSpPr>
                <a:spLocks noChangeArrowheads="1"/>
              </p:cNvSpPr>
              <p:nvPr/>
            </p:nvSpPr>
            <p:spPr bwMode="auto">
              <a:xfrm rot="10800000">
                <a:off x="4444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0" name="AutoShape 36"/>
              <p:cNvSpPr>
                <a:spLocks noChangeArrowheads="1"/>
              </p:cNvSpPr>
              <p:nvPr/>
            </p:nvSpPr>
            <p:spPr bwMode="auto">
              <a:xfrm flipH="1">
                <a:off x="4576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1" name="AutoShape 37"/>
              <p:cNvSpPr>
                <a:spLocks noChangeArrowheads="1"/>
              </p:cNvSpPr>
              <p:nvPr/>
            </p:nvSpPr>
            <p:spPr bwMode="auto">
              <a:xfrm rot="10800000">
                <a:off x="4709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2" name="AutoShape 38"/>
              <p:cNvSpPr>
                <a:spLocks noChangeArrowheads="1"/>
              </p:cNvSpPr>
              <p:nvPr/>
            </p:nvSpPr>
            <p:spPr bwMode="auto">
              <a:xfrm flipH="1">
                <a:off x="4842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3" name="AutoShape 39"/>
              <p:cNvSpPr>
                <a:spLocks noChangeArrowheads="1"/>
              </p:cNvSpPr>
              <p:nvPr/>
            </p:nvSpPr>
            <p:spPr bwMode="auto">
              <a:xfrm rot="10800000">
                <a:off x="4976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4" name="AutoShape 40"/>
              <p:cNvSpPr>
                <a:spLocks noChangeArrowheads="1"/>
              </p:cNvSpPr>
              <p:nvPr/>
            </p:nvSpPr>
            <p:spPr bwMode="auto">
              <a:xfrm flipH="1">
                <a:off x="5118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5" name="AutoShape 41"/>
              <p:cNvSpPr>
                <a:spLocks noChangeArrowheads="1"/>
              </p:cNvSpPr>
              <p:nvPr/>
            </p:nvSpPr>
            <p:spPr bwMode="auto">
              <a:xfrm rot="10800000">
                <a:off x="5252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6" name="AutoShape 42"/>
              <p:cNvSpPr>
                <a:spLocks noChangeArrowheads="1"/>
              </p:cNvSpPr>
              <p:nvPr/>
            </p:nvSpPr>
            <p:spPr bwMode="auto">
              <a:xfrm flipH="1">
                <a:off x="5385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  <p:grpSp>
          <p:nvGrpSpPr>
            <p:cNvPr id="6" name="Group 77"/>
            <p:cNvGrpSpPr>
              <a:grpSpLocks/>
            </p:cNvGrpSpPr>
            <p:nvPr/>
          </p:nvGrpSpPr>
          <p:grpSpPr bwMode="auto">
            <a:xfrm>
              <a:off x="5497" y="4"/>
              <a:ext cx="276" cy="4304"/>
              <a:chOff x="5497" y="4"/>
              <a:chExt cx="276" cy="4304"/>
            </a:xfrm>
          </p:grpSpPr>
          <p:sp>
            <p:nvSpPr>
              <p:cNvPr id="83" name="Rectangle 44"/>
              <p:cNvSpPr>
                <a:spLocks noChangeArrowheads="1"/>
              </p:cNvSpPr>
              <p:nvPr/>
            </p:nvSpPr>
            <p:spPr bwMode="auto">
              <a:xfrm>
                <a:off x="5522" y="4"/>
                <a:ext cx="226" cy="27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84" name="AutoShape 45"/>
              <p:cNvSpPr>
                <a:spLocks noChangeArrowheads="1"/>
              </p:cNvSpPr>
              <p:nvPr/>
            </p:nvSpPr>
            <p:spPr bwMode="auto">
              <a:xfrm rot="5400000" flipH="1">
                <a:off x="5522" y="22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85" name="AutoShape 46"/>
              <p:cNvSpPr>
                <a:spLocks noChangeArrowheads="1"/>
              </p:cNvSpPr>
              <p:nvPr/>
            </p:nvSpPr>
            <p:spPr bwMode="auto">
              <a:xfrm rot="16200000">
                <a:off x="5522" y="15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86" name="AutoShape 47"/>
              <p:cNvSpPr>
                <a:spLocks noChangeArrowheads="1"/>
              </p:cNvSpPr>
              <p:nvPr/>
            </p:nvSpPr>
            <p:spPr bwMode="auto">
              <a:xfrm rot="5400000" flipH="1">
                <a:off x="5522" y="293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87" name="AutoShape 48"/>
              <p:cNvSpPr>
                <a:spLocks noChangeArrowheads="1"/>
              </p:cNvSpPr>
              <p:nvPr/>
            </p:nvSpPr>
            <p:spPr bwMode="auto">
              <a:xfrm rot="16200000">
                <a:off x="5522" y="434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88" name="AutoShape 49"/>
              <p:cNvSpPr>
                <a:spLocks noChangeArrowheads="1"/>
              </p:cNvSpPr>
              <p:nvPr/>
            </p:nvSpPr>
            <p:spPr bwMode="auto">
              <a:xfrm rot="5400000" flipH="1">
                <a:off x="5522" y="566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89" name="AutoShape 50"/>
              <p:cNvSpPr>
                <a:spLocks noChangeArrowheads="1"/>
              </p:cNvSpPr>
              <p:nvPr/>
            </p:nvSpPr>
            <p:spPr bwMode="auto">
              <a:xfrm rot="16200000">
                <a:off x="5522" y="701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90" name="AutoShape 51"/>
              <p:cNvSpPr>
                <a:spLocks noChangeArrowheads="1"/>
              </p:cNvSpPr>
              <p:nvPr/>
            </p:nvSpPr>
            <p:spPr bwMode="auto">
              <a:xfrm rot="5400000" flipH="1">
                <a:off x="5522" y="834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91" name="AutoShape 52"/>
              <p:cNvSpPr>
                <a:spLocks noChangeArrowheads="1"/>
              </p:cNvSpPr>
              <p:nvPr/>
            </p:nvSpPr>
            <p:spPr bwMode="auto">
              <a:xfrm rot="16200000">
                <a:off x="5522" y="966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92" name="AutoShape 53"/>
              <p:cNvSpPr>
                <a:spLocks noChangeArrowheads="1"/>
              </p:cNvSpPr>
              <p:nvPr/>
            </p:nvSpPr>
            <p:spPr bwMode="auto">
              <a:xfrm rot="5400000" flipH="1">
                <a:off x="5522" y="109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93" name="AutoShape 54"/>
              <p:cNvSpPr>
                <a:spLocks noChangeArrowheads="1"/>
              </p:cNvSpPr>
              <p:nvPr/>
            </p:nvSpPr>
            <p:spPr bwMode="auto">
              <a:xfrm rot="16200000">
                <a:off x="5522" y="1233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94" name="AutoShape 55"/>
              <p:cNvSpPr>
                <a:spLocks noChangeArrowheads="1"/>
              </p:cNvSpPr>
              <p:nvPr/>
            </p:nvSpPr>
            <p:spPr bwMode="auto">
              <a:xfrm rot="5400000" flipH="1">
                <a:off x="5522" y="1365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95" name="AutoShape 56"/>
              <p:cNvSpPr>
                <a:spLocks noChangeArrowheads="1"/>
              </p:cNvSpPr>
              <p:nvPr/>
            </p:nvSpPr>
            <p:spPr bwMode="auto">
              <a:xfrm rot="16200000">
                <a:off x="5522" y="149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96" name="AutoShape 57"/>
              <p:cNvSpPr>
                <a:spLocks noChangeArrowheads="1"/>
              </p:cNvSpPr>
              <p:nvPr/>
            </p:nvSpPr>
            <p:spPr bwMode="auto">
              <a:xfrm rot="5400000" flipH="1">
                <a:off x="5522" y="1632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97" name="AutoShape 58"/>
              <p:cNvSpPr>
                <a:spLocks noChangeArrowheads="1"/>
              </p:cNvSpPr>
              <p:nvPr/>
            </p:nvSpPr>
            <p:spPr bwMode="auto">
              <a:xfrm rot="16200000">
                <a:off x="5522" y="1765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98" name="AutoShape 59"/>
              <p:cNvSpPr>
                <a:spLocks noChangeArrowheads="1"/>
              </p:cNvSpPr>
              <p:nvPr/>
            </p:nvSpPr>
            <p:spPr bwMode="auto">
              <a:xfrm rot="5400000" flipH="1">
                <a:off x="5522" y="189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99" name="AutoShape 60"/>
              <p:cNvSpPr>
                <a:spLocks noChangeArrowheads="1"/>
              </p:cNvSpPr>
              <p:nvPr/>
            </p:nvSpPr>
            <p:spPr bwMode="auto">
              <a:xfrm rot="16200000">
                <a:off x="5522" y="2032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0" name="AutoShape 61"/>
              <p:cNvSpPr>
                <a:spLocks noChangeArrowheads="1"/>
              </p:cNvSpPr>
              <p:nvPr/>
            </p:nvSpPr>
            <p:spPr bwMode="auto">
              <a:xfrm rot="5400000" flipH="1">
                <a:off x="5522" y="2164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1" name="AutoShape 62"/>
              <p:cNvSpPr>
                <a:spLocks noChangeArrowheads="1"/>
              </p:cNvSpPr>
              <p:nvPr/>
            </p:nvSpPr>
            <p:spPr bwMode="auto">
              <a:xfrm rot="16200000">
                <a:off x="5522" y="2297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2" name="AutoShape 63"/>
              <p:cNvSpPr>
                <a:spLocks noChangeArrowheads="1"/>
              </p:cNvSpPr>
              <p:nvPr/>
            </p:nvSpPr>
            <p:spPr bwMode="auto">
              <a:xfrm rot="5400000" flipH="1">
                <a:off x="5522" y="2431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3" name="AutoShape 64"/>
              <p:cNvSpPr>
                <a:spLocks noChangeArrowheads="1"/>
              </p:cNvSpPr>
              <p:nvPr/>
            </p:nvSpPr>
            <p:spPr bwMode="auto">
              <a:xfrm rot="16200000">
                <a:off x="5522" y="2564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4" name="AutoShape 65"/>
              <p:cNvSpPr>
                <a:spLocks noChangeArrowheads="1"/>
              </p:cNvSpPr>
              <p:nvPr/>
            </p:nvSpPr>
            <p:spPr bwMode="auto">
              <a:xfrm rot="5400000" flipH="1">
                <a:off x="5522" y="2697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5" name="AutoShape 66"/>
              <p:cNvSpPr>
                <a:spLocks noChangeArrowheads="1"/>
              </p:cNvSpPr>
              <p:nvPr/>
            </p:nvSpPr>
            <p:spPr bwMode="auto">
              <a:xfrm rot="16200000">
                <a:off x="5522" y="2829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6" name="AutoShape 67"/>
              <p:cNvSpPr>
                <a:spLocks noChangeArrowheads="1"/>
              </p:cNvSpPr>
              <p:nvPr/>
            </p:nvSpPr>
            <p:spPr bwMode="auto">
              <a:xfrm rot="5400000" flipH="1">
                <a:off x="5522" y="2963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7" name="AutoShape 68"/>
              <p:cNvSpPr>
                <a:spLocks noChangeArrowheads="1"/>
              </p:cNvSpPr>
              <p:nvPr/>
            </p:nvSpPr>
            <p:spPr bwMode="auto">
              <a:xfrm rot="16200000">
                <a:off x="5522" y="3096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8" name="AutoShape 69"/>
              <p:cNvSpPr>
                <a:spLocks noChangeArrowheads="1"/>
              </p:cNvSpPr>
              <p:nvPr/>
            </p:nvSpPr>
            <p:spPr bwMode="auto">
              <a:xfrm rot="5400000" flipH="1">
                <a:off x="5522" y="322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9" name="AutoShape 70"/>
              <p:cNvSpPr>
                <a:spLocks noChangeArrowheads="1"/>
              </p:cNvSpPr>
              <p:nvPr/>
            </p:nvSpPr>
            <p:spPr bwMode="auto">
              <a:xfrm rot="16200000">
                <a:off x="5522" y="3363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0" name="Rectangle 71"/>
              <p:cNvSpPr>
                <a:spLocks noChangeArrowheads="1"/>
              </p:cNvSpPr>
              <p:nvPr/>
            </p:nvSpPr>
            <p:spPr bwMode="auto">
              <a:xfrm>
                <a:off x="5522" y="4032"/>
                <a:ext cx="226" cy="27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1" name="AutoShape 72"/>
              <p:cNvSpPr>
                <a:spLocks noChangeArrowheads="1"/>
              </p:cNvSpPr>
              <p:nvPr/>
            </p:nvSpPr>
            <p:spPr bwMode="auto">
              <a:xfrm rot="5400000" flipH="1">
                <a:off x="5522" y="3496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2" name="AutoShape 73"/>
              <p:cNvSpPr>
                <a:spLocks noChangeArrowheads="1"/>
              </p:cNvSpPr>
              <p:nvPr/>
            </p:nvSpPr>
            <p:spPr bwMode="auto">
              <a:xfrm rot="16200000">
                <a:off x="5522" y="362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3" name="AutoShape 74"/>
              <p:cNvSpPr>
                <a:spLocks noChangeArrowheads="1"/>
              </p:cNvSpPr>
              <p:nvPr/>
            </p:nvSpPr>
            <p:spPr bwMode="auto">
              <a:xfrm rot="5400000" flipH="1">
                <a:off x="5522" y="3765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4" name="AutoShape 75"/>
              <p:cNvSpPr>
                <a:spLocks noChangeArrowheads="1"/>
              </p:cNvSpPr>
              <p:nvPr/>
            </p:nvSpPr>
            <p:spPr bwMode="auto">
              <a:xfrm rot="16200000">
                <a:off x="5522" y="3897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5" name="AutoShape 76"/>
              <p:cNvSpPr>
                <a:spLocks noChangeArrowheads="1"/>
              </p:cNvSpPr>
              <p:nvPr/>
            </p:nvSpPr>
            <p:spPr bwMode="auto">
              <a:xfrm rot="5400000" flipH="1">
                <a:off x="5522" y="4032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  <p:grpSp>
          <p:nvGrpSpPr>
            <p:cNvPr id="7" name="Group 119"/>
            <p:cNvGrpSpPr>
              <a:grpSpLocks/>
            </p:cNvGrpSpPr>
            <p:nvPr/>
          </p:nvGrpSpPr>
          <p:grpSpPr bwMode="auto">
            <a:xfrm>
              <a:off x="23" y="4083"/>
              <a:ext cx="5504" cy="226"/>
              <a:chOff x="23" y="4083"/>
              <a:chExt cx="5504" cy="226"/>
            </a:xfrm>
          </p:grpSpPr>
          <p:sp>
            <p:nvSpPr>
              <p:cNvPr id="42" name="AutoShape 78"/>
              <p:cNvSpPr>
                <a:spLocks noChangeArrowheads="1"/>
              </p:cNvSpPr>
              <p:nvPr/>
            </p:nvSpPr>
            <p:spPr bwMode="auto">
              <a:xfrm rot="10800000">
                <a:off x="5383" y="4084"/>
                <a:ext cx="137" cy="224"/>
              </a:xfrm>
              <a:prstGeom prst="rtTriangle">
                <a:avLst/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43" name="AutoShape 79"/>
              <p:cNvSpPr>
                <a:spLocks noChangeArrowheads="1"/>
              </p:cNvSpPr>
              <p:nvPr/>
            </p:nvSpPr>
            <p:spPr bwMode="auto">
              <a:xfrm flipH="1">
                <a:off x="5249" y="4084"/>
                <a:ext cx="278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44" name="AutoShape 80"/>
              <p:cNvSpPr>
                <a:spLocks noChangeArrowheads="1"/>
              </p:cNvSpPr>
              <p:nvPr/>
            </p:nvSpPr>
            <p:spPr bwMode="auto">
              <a:xfrm rot="10800000">
                <a:off x="5116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45" name="AutoShape 81"/>
              <p:cNvSpPr>
                <a:spLocks noChangeArrowheads="1"/>
              </p:cNvSpPr>
              <p:nvPr/>
            </p:nvSpPr>
            <p:spPr bwMode="auto">
              <a:xfrm flipH="1">
                <a:off x="4985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46" name="AutoShape 82"/>
              <p:cNvSpPr>
                <a:spLocks noChangeArrowheads="1"/>
              </p:cNvSpPr>
              <p:nvPr/>
            </p:nvSpPr>
            <p:spPr bwMode="auto">
              <a:xfrm rot="10800000">
                <a:off x="4850" y="4083"/>
                <a:ext cx="278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47" name="AutoShape 83"/>
              <p:cNvSpPr>
                <a:spLocks noChangeArrowheads="1"/>
              </p:cNvSpPr>
              <p:nvPr/>
            </p:nvSpPr>
            <p:spPr bwMode="auto">
              <a:xfrm flipH="1">
                <a:off x="4709" y="4084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48" name="AutoShape 84"/>
              <p:cNvSpPr>
                <a:spLocks noChangeArrowheads="1"/>
              </p:cNvSpPr>
              <p:nvPr/>
            </p:nvSpPr>
            <p:spPr bwMode="auto">
              <a:xfrm rot="10800000" flipH="1">
                <a:off x="4570" y="4083"/>
                <a:ext cx="273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49" name="AutoShape 85"/>
              <p:cNvSpPr>
                <a:spLocks noChangeArrowheads="1"/>
              </p:cNvSpPr>
              <p:nvPr/>
            </p:nvSpPr>
            <p:spPr bwMode="auto">
              <a:xfrm>
                <a:off x="4437" y="4084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50" name="AutoShape 86"/>
              <p:cNvSpPr>
                <a:spLocks noChangeArrowheads="1"/>
              </p:cNvSpPr>
              <p:nvPr/>
            </p:nvSpPr>
            <p:spPr bwMode="auto">
              <a:xfrm rot="10800000" flipH="1">
                <a:off x="4302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51" name="AutoShape 87"/>
              <p:cNvSpPr>
                <a:spLocks noChangeArrowheads="1"/>
              </p:cNvSpPr>
              <p:nvPr/>
            </p:nvSpPr>
            <p:spPr bwMode="auto">
              <a:xfrm>
                <a:off x="4169" y="4084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52" name="AutoShape 88"/>
              <p:cNvSpPr>
                <a:spLocks noChangeArrowheads="1"/>
              </p:cNvSpPr>
              <p:nvPr/>
            </p:nvSpPr>
            <p:spPr bwMode="auto">
              <a:xfrm rot="10800000" flipH="1">
                <a:off x="4037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53" name="AutoShape 89"/>
              <p:cNvSpPr>
                <a:spLocks noChangeArrowheads="1"/>
              </p:cNvSpPr>
              <p:nvPr/>
            </p:nvSpPr>
            <p:spPr bwMode="auto">
              <a:xfrm>
                <a:off x="3903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54" name="AutoShape 90"/>
              <p:cNvSpPr>
                <a:spLocks noChangeArrowheads="1"/>
              </p:cNvSpPr>
              <p:nvPr/>
            </p:nvSpPr>
            <p:spPr bwMode="auto">
              <a:xfrm rot="10800000" flipH="1">
                <a:off x="3771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55" name="AutoShape 91"/>
              <p:cNvSpPr>
                <a:spLocks noChangeArrowheads="1"/>
              </p:cNvSpPr>
              <p:nvPr/>
            </p:nvSpPr>
            <p:spPr bwMode="auto">
              <a:xfrm>
                <a:off x="3637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56" name="AutoShape 92"/>
              <p:cNvSpPr>
                <a:spLocks noChangeArrowheads="1"/>
              </p:cNvSpPr>
              <p:nvPr/>
            </p:nvSpPr>
            <p:spPr bwMode="auto">
              <a:xfrm rot="10800000" flipH="1">
                <a:off x="3505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57" name="AutoShape 93"/>
              <p:cNvSpPr>
                <a:spLocks noChangeArrowheads="1"/>
              </p:cNvSpPr>
              <p:nvPr/>
            </p:nvSpPr>
            <p:spPr bwMode="auto">
              <a:xfrm>
                <a:off x="3373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58" name="AutoShape 94"/>
              <p:cNvSpPr>
                <a:spLocks noChangeArrowheads="1"/>
              </p:cNvSpPr>
              <p:nvPr/>
            </p:nvSpPr>
            <p:spPr bwMode="auto">
              <a:xfrm rot="10800000" flipH="1">
                <a:off x="3238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59" name="AutoShape 95"/>
              <p:cNvSpPr>
                <a:spLocks noChangeArrowheads="1"/>
              </p:cNvSpPr>
              <p:nvPr/>
            </p:nvSpPr>
            <p:spPr bwMode="auto">
              <a:xfrm>
                <a:off x="3106" y="4084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60" name="AutoShape 96"/>
              <p:cNvSpPr>
                <a:spLocks noChangeArrowheads="1"/>
              </p:cNvSpPr>
              <p:nvPr/>
            </p:nvSpPr>
            <p:spPr bwMode="auto">
              <a:xfrm rot="10800000" flipH="1">
                <a:off x="2972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61" name="AutoShape 97"/>
              <p:cNvSpPr>
                <a:spLocks noChangeArrowheads="1"/>
              </p:cNvSpPr>
              <p:nvPr/>
            </p:nvSpPr>
            <p:spPr bwMode="auto">
              <a:xfrm>
                <a:off x="2842" y="4084"/>
                <a:ext cx="273" cy="225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62" name="AutoShape 98"/>
              <p:cNvSpPr>
                <a:spLocks noChangeArrowheads="1"/>
              </p:cNvSpPr>
              <p:nvPr/>
            </p:nvSpPr>
            <p:spPr bwMode="auto">
              <a:xfrm rot="10800000" flipH="1">
                <a:off x="2707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63" name="AutoShape 99"/>
              <p:cNvSpPr>
                <a:spLocks noChangeArrowheads="1"/>
              </p:cNvSpPr>
              <p:nvPr/>
            </p:nvSpPr>
            <p:spPr bwMode="auto">
              <a:xfrm>
                <a:off x="2574" y="4084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64" name="AutoShape 100"/>
              <p:cNvSpPr>
                <a:spLocks noChangeArrowheads="1"/>
              </p:cNvSpPr>
              <p:nvPr/>
            </p:nvSpPr>
            <p:spPr bwMode="auto">
              <a:xfrm rot="10800000" flipH="1">
                <a:off x="2441" y="4083"/>
                <a:ext cx="273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65" name="AutoShape 101"/>
              <p:cNvSpPr>
                <a:spLocks noChangeArrowheads="1"/>
              </p:cNvSpPr>
              <p:nvPr/>
            </p:nvSpPr>
            <p:spPr bwMode="auto">
              <a:xfrm>
                <a:off x="2308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66" name="AutoShape 102"/>
              <p:cNvSpPr>
                <a:spLocks noChangeArrowheads="1"/>
              </p:cNvSpPr>
              <p:nvPr/>
            </p:nvSpPr>
            <p:spPr bwMode="auto">
              <a:xfrm rot="10800000" flipH="1">
                <a:off x="2173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67" name="AutoShape 103"/>
              <p:cNvSpPr>
                <a:spLocks noChangeArrowheads="1"/>
              </p:cNvSpPr>
              <p:nvPr/>
            </p:nvSpPr>
            <p:spPr bwMode="auto">
              <a:xfrm>
                <a:off x="2042" y="4084"/>
                <a:ext cx="273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68" name="AutoShape 104"/>
              <p:cNvSpPr>
                <a:spLocks noChangeArrowheads="1"/>
              </p:cNvSpPr>
              <p:nvPr/>
            </p:nvSpPr>
            <p:spPr bwMode="auto">
              <a:xfrm rot="10800000" flipH="1">
                <a:off x="1908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69" name="AutoShape 105"/>
              <p:cNvSpPr>
                <a:spLocks noChangeArrowheads="1"/>
              </p:cNvSpPr>
              <p:nvPr/>
            </p:nvSpPr>
            <p:spPr bwMode="auto">
              <a:xfrm>
                <a:off x="1776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70" name="AutoShape 106"/>
              <p:cNvSpPr>
                <a:spLocks noChangeArrowheads="1"/>
              </p:cNvSpPr>
              <p:nvPr/>
            </p:nvSpPr>
            <p:spPr bwMode="auto">
              <a:xfrm rot="10800000" flipH="1">
                <a:off x="1643" y="4083"/>
                <a:ext cx="274" cy="225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71" name="AutoShape 107"/>
              <p:cNvSpPr>
                <a:spLocks noChangeArrowheads="1"/>
              </p:cNvSpPr>
              <p:nvPr/>
            </p:nvSpPr>
            <p:spPr bwMode="auto">
              <a:xfrm>
                <a:off x="1509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72" name="AutoShape 108"/>
              <p:cNvSpPr>
                <a:spLocks noChangeArrowheads="1"/>
              </p:cNvSpPr>
              <p:nvPr/>
            </p:nvSpPr>
            <p:spPr bwMode="auto">
              <a:xfrm rot="10800000" flipH="1">
                <a:off x="1376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73" name="AutoShape 109"/>
              <p:cNvSpPr>
                <a:spLocks noChangeArrowheads="1"/>
              </p:cNvSpPr>
              <p:nvPr/>
            </p:nvSpPr>
            <p:spPr bwMode="auto">
              <a:xfrm>
                <a:off x="1243" y="4084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74" name="AutoShape 110"/>
              <p:cNvSpPr>
                <a:spLocks noChangeArrowheads="1"/>
              </p:cNvSpPr>
              <p:nvPr/>
            </p:nvSpPr>
            <p:spPr bwMode="auto">
              <a:xfrm rot="10800000" flipH="1">
                <a:off x="1109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75" name="AutoShape 111"/>
              <p:cNvSpPr>
                <a:spLocks noChangeArrowheads="1"/>
              </p:cNvSpPr>
              <p:nvPr/>
            </p:nvSpPr>
            <p:spPr bwMode="auto">
              <a:xfrm>
                <a:off x="978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76" name="AutoShape 112"/>
              <p:cNvSpPr>
                <a:spLocks noChangeArrowheads="1"/>
              </p:cNvSpPr>
              <p:nvPr/>
            </p:nvSpPr>
            <p:spPr bwMode="auto">
              <a:xfrm rot="10800000" flipH="1">
                <a:off x="843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77" name="AutoShape 113"/>
              <p:cNvSpPr>
                <a:spLocks noChangeArrowheads="1"/>
              </p:cNvSpPr>
              <p:nvPr/>
            </p:nvSpPr>
            <p:spPr bwMode="auto">
              <a:xfrm>
                <a:off x="711" y="4084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78" name="AutoShape 114"/>
              <p:cNvSpPr>
                <a:spLocks noChangeArrowheads="1"/>
              </p:cNvSpPr>
              <p:nvPr/>
            </p:nvSpPr>
            <p:spPr bwMode="auto">
              <a:xfrm rot="10800000" flipH="1">
                <a:off x="578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79" name="AutoShape 115"/>
              <p:cNvSpPr>
                <a:spLocks noChangeArrowheads="1"/>
              </p:cNvSpPr>
              <p:nvPr/>
            </p:nvSpPr>
            <p:spPr bwMode="auto">
              <a:xfrm>
                <a:off x="444" y="4084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80" name="AutoShape 116"/>
              <p:cNvSpPr>
                <a:spLocks noChangeArrowheads="1"/>
              </p:cNvSpPr>
              <p:nvPr/>
            </p:nvSpPr>
            <p:spPr bwMode="auto">
              <a:xfrm rot="10800000" flipH="1">
                <a:off x="299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81" name="AutoShape 117"/>
              <p:cNvSpPr>
                <a:spLocks noChangeArrowheads="1"/>
              </p:cNvSpPr>
              <p:nvPr/>
            </p:nvSpPr>
            <p:spPr bwMode="auto">
              <a:xfrm>
                <a:off x="166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82" name="AutoShape 118"/>
              <p:cNvSpPr>
                <a:spLocks noChangeArrowheads="1"/>
              </p:cNvSpPr>
              <p:nvPr/>
            </p:nvSpPr>
            <p:spPr bwMode="auto">
              <a:xfrm rot="10800000" flipH="1">
                <a:off x="23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  <p:grpSp>
          <p:nvGrpSpPr>
            <p:cNvPr id="8" name="Group 153"/>
            <p:cNvGrpSpPr>
              <a:grpSpLocks/>
            </p:cNvGrpSpPr>
            <p:nvPr/>
          </p:nvGrpSpPr>
          <p:grpSpPr bwMode="auto">
            <a:xfrm>
              <a:off x="-19" y="4"/>
              <a:ext cx="276" cy="4304"/>
              <a:chOff x="-19" y="4"/>
              <a:chExt cx="276" cy="4304"/>
            </a:xfrm>
          </p:grpSpPr>
          <p:sp>
            <p:nvSpPr>
              <p:cNvPr id="9" name="Rectangle 120"/>
              <p:cNvSpPr>
                <a:spLocks noChangeArrowheads="1"/>
              </p:cNvSpPr>
              <p:nvPr/>
            </p:nvSpPr>
            <p:spPr bwMode="auto">
              <a:xfrm>
                <a:off x="4" y="4032"/>
                <a:ext cx="230" cy="27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" name="AutoShape 121"/>
              <p:cNvSpPr>
                <a:spLocks noChangeArrowheads="1"/>
              </p:cNvSpPr>
              <p:nvPr/>
            </p:nvSpPr>
            <p:spPr bwMode="auto">
              <a:xfrm rot="16200000">
                <a:off x="4" y="4012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" name="AutoShape 122"/>
              <p:cNvSpPr>
                <a:spLocks noChangeArrowheads="1"/>
              </p:cNvSpPr>
              <p:nvPr/>
            </p:nvSpPr>
            <p:spPr bwMode="auto">
              <a:xfrm rot="5400000" flipH="1">
                <a:off x="4" y="3880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2" name="AutoShape 123"/>
              <p:cNvSpPr>
                <a:spLocks noChangeArrowheads="1"/>
              </p:cNvSpPr>
              <p:nvPr/>
            </p:nvSpPr>
            <p:spPr bwMode="auto">
              <a:xfrm rot="16200000">
                <a:off x="4" y="3747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3" name="AutoShape 124"/>
              <p:cNvSpPr>
                <a:spLocks noChangeArrowheads="1"/>
              </p:cNvSpPr>
              <p:nvPr/>
            </p:nvSpPr>
            <p:spPr bwMode="auto">
              <a:xfrm rot="5400000" flipH="1">
                <a:off x="4" y="3612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4" name="AutoShape 125"/>
              <p:cNvSpPr>
                <a:spLocks noChangeArrowheads="1"/>
              </p:cNvSpPr>
              <p:nvPr/>
            </p:nvSpPr>
            <p:spPr bwMode="auto">
              <a:xfrm rot="16200000">
                <a:off x="4" y="3480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5" name="AutoShape 126"/>
              <p:cNvSpPr>
                <a:spLocks noChangeArrowheads="1"/>
              </p:cNvSpPr>
              <p:nvPr/>
            </p:nvSpPr>
            <p:spPr bwMode="auto">
              <a:xfrm rot="5400000" flipH="1">
                <a:off x="4" y="3348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rot="10800000" vert="eaVert" wrap="none" lIns="92075" tIns="46037" rIns="92075" bIns="46037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400">
                    <a:latin typeface="+mn-lt"/>
                    <a:cs typeface="+mn-cs"/>
                  </a:rPr>
                  <a:t> </a:t>
                </a:r>
              </a:p>
            </p:txBody>
          </p:sp>
          <p:sp>
            <p:nvSpPr>
              <p:cNvPr id="16" name="AutoShape 127"/>
              <p:cNvSpPr>
                <a:spLocks noChangeArrowheads="1"/>
              </p:cNvSpPr>
              <p:nvPr/>
            </p:nvSpPr>
            <p:spPr bwMode="auto">
              <a:xfrm rot="16200000">
                <a:off x="4" y="3213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7" name="AutoShape 128"/>
              <p:cNvSpPr>
                <a:spLocks noChangeArrowheads="1"/>
              </p:cNvSpPr>
              <p:nvPr/>
            </p:nvSpPr>
            <p:spPr bwMode="auto">
              <a:xfrm rot="5400000" flipH="1">
                <a:off x="4" y="3080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8" name="AutoShape 129"/>
              <p:cNvSpPr>
                <a:spLocks noChangeArrowheads="1"/>
              </p:cNvSpPr>
              <p:nvPr/>
            </p:nvSpPr>
            <p:spPr bwMode="auto">
              <a:xfrm rot="16200000">
                <a:off x="4" y="2948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9" name="AutoShape 130"/>
              <p:cNvSpPr>
                <a:spLocks noChangeArrowheads="1"/>
              </p:cNvSpPr>
              <p:nvPr/>
            </p:nvSpPr>
            <p:spPr bwMode="auto">
              <a:xfrm rot="5400000" flipH="1">
                <a:off x="4" y="2813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20" name="AutoShape 131"/>
              <p:cNvSpPr>
                <a:spLocks noChangeArrowheads="1"/>
              </p:cNvSpPr>
              <p:nvPr/>
            </p:nvSpPr>
            <p:spPr bwMode="auto">
              <a:xfrm rot="16200000">
                <a:off x="4" y="268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21" name="AutoShape 132"/>
              <p:cNvSpPr>
                <a:spLocks noChangeArrowheads="1"/>
              </p:cNvSpPr>
              <p:nvPr/>
            </p:nvSpPr>
            <p:spPr bwMode="auto">
              <a:xfrm rot="5400000" flipH="1">
                <a:off x="4" y="2549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22" name="AutoShape 133"/>
              <p:cNvSpPr>
                <a:spLocks noChangeArrowheads="1"/>
              </p:cNvSpPr>
              <p:nvPr/>
            </p:nvSpPr>
            <p:spPr bwMode="auto">
              <a:xfrm rot="16200000">
                <a:off x="4" y="2416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23" name="AutoShape 134"/>
              <p:cNvSpPr>
                <a:spLocks noChangeArrowheads="1"/>
              </p:cNvSpPr>
              <p:nvPr/>
            </p:nvSpPr>
            <p:spPr bwMode="auto">
              <a:xfrm rot="5400000" flipH="1">
                <a:off x="4" y="228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24" name="AutoShape 135"/>
              <p:cNvSpPr>
                <a:spLocks noChangeArrowheads="1"/>
              </p:cNvSpPr>
              <p:nvPr/>
            </p:nvSpPr>
            <p:spPr bwMode="auto">
              <a:xfrm rot="16200000">
                <a:off x="4" y="2149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25" name="AutoShape 136"/>
              <p:cNvSpPr>
                <a:spLocks noChangeArrowheads="1"/>
              </p:cNvSpPr>
              <p:nvPr/>
            </p:nvSpPr>
            <p:spPr bwMode="auto">
              <a:xfrm rot="5400000" flipH="1">
                <a:off x="4" y="2016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26" name="AutoShape 137"/>
              <p:cNvSpPr>
                <a:spLocks noChangeArrowheads="1"/>
              </p:cNvSpPr>
              <p:nvPr/>
            </p:nvSpPr>
            <p:spPr bwMode="auto">
              <a:xfrm rot="16200000">
                <a:off x="4" y="1882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27" name="AutoShape 138"/>
              <p:cNvSpPr>
                <a:spLocks noChangeArrowheads="1"/>
              </p:cNvSpPr>
              <p:nvPr/>
            </p:nvSpPr>
            <p:spPr bwMode="auto">
              <a:xfrm rot="5400000" flipH="1">
                <a:off x="4" y="1749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28" name="AutoShape 139"/>
              <p:cNvSpPr>
                <a:spLocks noChangeArrowheads="1"/>
              </p:cNvSpPr>
              <p:nvPr/>
            </p:nvSpPr>
            <p:spPr bwMode="auto">
              <a:xfrm rot="16200000">
                <a:off x="4" y="1617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29" name="AutoShape 140"/>
              <p:cNvSpPr>
                <a:spLocks noChangeArrowheads="1"/>
              </p:cNvSpPr>
              <p:nvPr/>
            </p:nvSpPr>
            <p:spPr bwMode="auto">
              <a:xfrm rot="5400000" flipH="1">
                <a:off x="4" y="1483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30" name="AutoShape 141"/>
              <p:cNvSpPr>
                <a:spLocks noChangeArrowheads="1"/>
              </p:cNvSpPr>
              <p:nvPr/>
            </p:nvSpPr>
            <p:spPr bwMode="auto">
              <a:xfrm rot="16200000">
                <a:off x="4" y="1350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31" name="AutoShape 142"/>
              <p:cNvSpPr>
                <a:spLocks noChangeArrowheads="1"/>
              </p:cNvSpPr>
              <p:nvPr/>
            </p:nvSpPr>
            <p:spPr bwMode="auto">
              <a:xfrm rot="5400000" flipH="1">
                <a:off x="4" y="1217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32" name="AutoShape 143"/>
              <p:cNvSpPr>
                <a:spLocks noChangeArrowheads="1"/>
              </p:cNvSpPr>
              <p:nvPr/>
            </p:nvSpPr>
            <p:spPr bwMode="auto">
              <a:xfrm rot="16200000">
                <a:off x="4" y="1085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33" name="AutoShape 144"/>
              <p:cNvSpPr>
                <a:spLocks noChangeArrowheads="1"/>
              </p:cNvSpPr>
              <p:nvPr/>
            </p:nvSpPr>
            <p:spPr bwMode="auto">
              <a:xfrm rot="5400000" flipH="1">
                <a:off x="4" y="95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34" name="AutoShape 145"/>
              <p:cNvSpPr>
                <a:spLocks noChangeArrowheads="1"/>
              </p:cNvSpPr>
              <p:nvPr/>
            </p:nvSpPr>
            <p:spPr bwMode="auto">
              <a:xfrm rot="16200000">
                <a:off x="4" y="818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35" name="AutoShape 146"/>
              <p:cNvSpPr>
                <a:spLocks noChangeArrowheads="1"/>
              </p:cNvSpPr>
              <p:nvPr/>
            </p:nvSpPr>
            <p:spPr bwMode="auto">
              <a:xfrm rot="5400000" flipH="1">
                <a:off x="4" y="687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36" name="AutoShape 147"/>
              <p:cNvSpPr>
                <a:spLocks noChangeArrowheads="1"/>
              </p:cNvSpPr>
              <p:nvPr/>
            </p:nvSpPr>
            <p:spPr bwMode="auto">
              <a:xfrm rot="16200000">
                <a:off x="4" y="55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37" name="AutoShape 148"/>
              <p:cNvSpPr>
                <a:spLocks noChangeArrowheads="1"/>
              </p:cNvSpPr>
              <p:nvPr/>
            </p:nvSpPr>
            <p:spPr bwMode="auto">
              <a:xfrm rot="5400000" flipH="1">
                <a:off x="4" y="42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38" name="AutoShape 149"/>
              <p:cNvSpPr>
                <a:spLocks noChangeArrowheads="1"/>
              </p:cNvSpPr>
              <p:nvPr/>
            </p:nvSpPr>
            <p:spPr bwMode="auto">
              <a:xfrm rot="16200000">
                <a:off x="4" y="286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39" name="Rectangle 150"/>
              <p:cNvSpPr>
                <a:spLocks noChangeArrowheads="1"/>
              </p:cNvSpPr>
              <p:nvPr/>
            </p:nvSpPr>
            <p:spPr bwMode="auto">
              <a:xfrm>
                <a:off x="4" y="4"/>
                <a:ext cx="230" cy="27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40" name="AutoShape 151"/>
              <p:cNvSpPr>
                <a:spLocks noChangeArrowheads="1"/>
              </p:cNvSpPr>
              <p:nvPr/>
            </p:nvSpPr>
            <p:spPr bwMode="auto">
              <a:xfrm rot="5400000" flipH="1">
                <a:off x="4" y="147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41" name="AutoShape 152"/>
              <p:cNvSpPr>
                <a:spLocks noChangeArrowheads="1"/>
              </p:cNvSpPr>
              <p:nvPr/>
            </p:nvSpPr>
            <p:spPr bwMode="auto">
              <a:xfrm rot="16200000">
                <a:off x="4" y="19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2203" name="Rectangle 15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2204" name="Rectangle 15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019800"/>
            <a:ext cx="1905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06FC8-A489-45F0-8EF6-756441D5E77E}" type="datetimeFigureOut">
              <a:rPr lang="ru-RU"/>
              <a:pPr>
                <a:defRPr/>
              </a:pPr>
              <a:t>13.12.2009</a:t>
            </a:fld>
            <a:endParaRPr lang="ru-RU"/>
          </a:p>
        </p:txBody>
      </p:sp>
      <p:sp>
        <p:nvSpPr>
          <p:cNvPr id="158" name="Rectangle 158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19800"/>
            <a:ext cx="2895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9" name="Rectangle 15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19800"/>
            <a:ext cx="1905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D80C7-BFA5-4D5B-86D4-CC8A65BDD7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5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5D57B7-BBF1-4AA8-A3DE-20EC516D2AD4}" type="datetimeFigureOut">
              <a:rPr lang="ru-RU"/>
              <a:pPr>
                <a:defRPr/>
              </a:pPr>
              <a:t>13.12.2009</a:t>
            </a:fld>
            <a:endParaRPr lang="ru-RU"/>
          </a:p>
        </p:txBody>
      </p:sp>
      <p:sp>
        <p:nvSpPr>
          <p:cNvPr id="5" name="Rectangle 15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8C621-6D50-4ED5-896F-5FD9A04E98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5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5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5D74B9-E789-4CF9-BEAB-C5FB00E5772D}" type="datetimeFigureOut">
              <a:rPr lang="ru-RU"/>
              <a:pPr>
                <a:defRPr/>
              </a:pPr>
              <a:t>13.12.2009</a:t>
            </a:fld>
            <a:endParaRPr lang="ru-RU"/>
          </a:p>
        </p:txBody>
      </p:sp>
      <p:sp>
        <p:nvSpPr>
          <p:cNvPr id="5" name="Rectangle 15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BA2C98-672D-43E6-8442-8DDA177578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5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5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2B98F-6495-4ED4-92D4-DAA555683C94}" type="datetimeFigureOut">
              <a:rPr lang="ru-RU"/>
              <a:pPr>
                <a:defRPr/>
              </a:pPr>
              <a:t>13.12.2009</a:t>
            </a:fld>
            <a:endParaRPr lang="ru-RU"/>
          </a:p>
        </p:txBody>
      </p:sp>
      <p:sp>
        <p:nvSpPr>
          <p:cNvPr id="5" name="Rectangle 15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5CA6A-8A08-4214-B89C-F9BB95B5E1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5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5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77EAA-ECEB-403C-80C8-B490604C19AF}" type="datetimeFigureOut">
              <a:rPr lang="ru-RU"/>
              <a:pPr>
                <a:defRPr/>
              </a:pPr>
              <a:t>13.12.2009</a:t>
            </a:fld>
            <a:endParaRPr lang="ru-RU"/>
          </a:p>
        </p:txBody>
      </p:sp>
      <p:sp>
        <p:nvSpPr>
          <p:cNvPr id="5" name="Rectangle 15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65915-8895-4B45-8C6E-340F0712EA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5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5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0856E-8197-4A48-B989-277F22270BAE}" type="datetimeFigureOut">
              <a:rPr lang="ru-RU"/>
              <a:pPr>
                <a:defRPr/>
              </a:pPr>
              <a:t>13.12.2009</a:t>
            </a:fld>
            <a:endParaRPr lang="ru-RU"/>
          </a:p>
        </p:txBody>
      </p:sp>
      <p:sp>
        <p:nvSpPr>
          <p:cNvPr id="6" name="Rectangle 15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400CD4-8085-455C-BE17-9FC1E4182E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5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5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49304-43D8-40D5-BAE2-6B8A23C1FF97}" type="datetimeFigureOut">
              <a:rPr lang="ru-RU"/>
              <a:pPr>
                <a:defRPr/>
              </a:pPr>
              <a:t>13.12.2009</a:t>
            </a:fld>
            <a:endParaRPr lang="ru-RU"/>
          </a:p>
        </p:txBody>
      </p:sp>
      <p:sp>
        <p:nvSpPr>
          <p:cNvPr id="8" name="Rectangle 15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2D2C56-C45D-4D26-88E1-520D60FA37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5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5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C4CCF8-006E-4BCC-A6BF-7CAB4DE1C614}" type="datetimeFigureOut">
              <a:rPr lang="ru-RU"/>
              <a:pPr>
                <a:defRPr/>
              </a:pPr>
              <a:t>13.12.2009</a:t>
            </a:fld>
            <a:endParaRPr lang="ru-RU"/>
          </a:p>
        </p:txBody>
      </p:sp>
      <p:sp>
        <p:nvSpPr>
          <p:cNvPr id="4" name="Rectangle 15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36C96-622C-4E2B-A545-F52A63FD6D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5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78B970-56C4-4D55-B091-D7A8437C28E7}" type="datetimeFigureOut">
              <a:rPr lang="ru-RU"/>
              <a:pPr>
                <a:defRPr/>
              </a:pPr>
              <a:t>13.12.2009</a:t>
            </a:fld>
            <a:endParaRPr lang="ru-RU"/>
          </a:p>
        </p:txBody>
      </p:sp>
      <p:sp>
        <p:nvSpPr>
          <p:cNvPr id="3" name="Rectangle 15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2A855-8FC3-4749-9A9E-A9A1D61946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5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5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606C6-53A7-4DF0-8927-623D6D56A9D9}" type="datetimeFigureOut">
              <a:rPr lang="ru-RU"/>
              <a:pPr>
                <a:defRPr/>
              </a:pPr>
              <a:t>13.12.2009</a:t>
            </a:fld>
            <a:endParaRPr lang="ru-RU"/>
          </a:p>
        </p:txBody>
      </p:sp>
      <p:sp>
        <p:nvSpPr>
          <p:cNvPr id="6" name="Rectangle 15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922EA-69DA-4B88-A21C-5FC85E1CCE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5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5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6B888-719A-4DD7-8C75-6A0E37D4DB6C}" type="datetimeFigureOut">
              <a:rPr lang="ru-RU"/>
              <a:pPr>
                <a:defRPr/>
              </a:pPr>
              <a:t>13.12.2009</a:t>
            </a:fld>
            <a:endParaRPr lang="ru-RU"/>
          </a:p>
        </p:txBody>
      </p:sp>
      <p:sp>
        <p:nvSpPr>
          <p:cNvPr id="6" name="Rectangle 15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1CCEB-8ED8-4949-B74B-DB598B5160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5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54"/>
          <p:cNvGrpSpPr>
            <a:grpSpLocks/>
          </p:cNvGrpSpPr>
          <p:nvPr/>
        </p:nvGrpSpPr>
        <p:grpSpPr bwMode="auto">
          <a:xfrm>
            <a:off x="-30163" y="6350"/>
            <a:ext cx="9194801" cy="6834188"/>
            <a:chOff x="-19" y="4"/>
            <a:chExt cx="5792" cy="4305"/>
          </a:xfrm>
        </p:grpSpPr>
        <p:grpSp>
          <p:nvGrpSpPr>
            <p:cNvPr id="1032" name="Group 43"/>
            <p:cNvGrpSpPr>
              <a:grpSpLocks/>
            </p:cNvGrpSpPr>
            <p:nvPr/>
          </p:nvGrpSpPr>
          <p:grpSpPr bwMode="auto">
            <a:xfrm>
              <a:off x="57" y="4"/>
              <a:ext cx="5603" cy="232"/>
              <a:chOff x="57" y="4"/>
              <a:chExt cx="5603" cy="232"/>
            </a:xfrm>
          </p:grpSpPr>
          <p:sp>
            <p:nvSpPr>
              <p:cNvPr id="2" name="AutoShape 2"/>
              <p:cNvSpPr>
                <a:spLocks noChangeArrowheads="1"/>
              </p:cNvSpPr>
              <p:nvPr/>
            </p:nvSpPr>
            <p:spPr bwMode="auto">
              <a:xfrm flipH="1">
                <a:off x="57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27" name="AutoShape 3"/>
              <p:cNvSpPr>
                <a:spLocks noChangeArrowheads="1"/>
              </p:cNvSpPr>
              <p:nvPr/>
            </p:nvSpPr>
            <p:spPr bwMode="auto">
              <a:xfrm rot="10800000">
                <a:off x="191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3" name="AutoShape 4"/>
              <p:cNvSpPr>
                <a:spLocks noChangeArrowheads="1"/>
              </p:cNvSpPr>
              <p:nvPr/>
            </p:nvSpPr>
            <p:spPr bwMode="auto">
              <a:xfrm flipH="1">
                <a:off x="327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29" name="AutoShape 5"/>
              <p:cNvSpPr>
                <a:spLocks noChangeArrowheads="1"/>
              </p:cNvSpPr>
              <p:nvPr/>
            </p:nvSpPr>
            <p:spPr bwMode="auto">
              <a:xfrm rot="10800000">
                <a:off x="460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30" name="AutoShape 6"/>
              <p:cNvSpPr>
                <a:spLocks noChangeArrowheads="1"/>
              </p:cNvSpPr>
              <p:nvPr/>
            </p:nvSpPr>
            <p:spPr bwMode="auto">
              <a:xfrm flipH="1">
                <a:off x="593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31" name="AutoShape 7"/>
              <p:cNvSpPr>
                <a:spLocks noChangeArrowheads="1"/>
              </p:cNvSpPr>
              <p:nvPr/>
            </p:nvSpPr>
            <p:spPr bwMode="auto">
              <a:xfrm rot="10800000">
                <a:off x="726" y="4"/>
                <a:ext cx="273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4" name="AutoShape 8"/>
              <p:cNvSpPr>
                <a:spLocks noChangeArrowheads="1"/>
              </p:cNvSpPr>
              <p:nvPr/>
            </p:nvSpPr>
            <p:spPr bwMode="auto">
              <a:xfrm flipH="1">
                <a:off x="860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5" name="AutoShape 9"/>
              <p:cNvSpPr>
                <a:spLocks noChangeArrowheads="1"/>
              </p:cNvSpPr>
              <p:nvPr/>
            </p:nvSpPr>
            <p:spPr bwMode="auto">
              <a:xfrm rot="10800000">
                <a:off x="989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6" name="AutoShape 10"/>
              <p:cNvSpPr>
                <a:spLocks noChangeArrowheads="1"/>
              </p:cNvSpPr>
              <p:nvPr/>
            </p:nvSpPr>
            <p:spPr bwMode="auto">
              <a:xfrm flipH="1">
                <a:off x="1125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7" name="AutoShape 11"/>
              <p:cNvSpPr>
                <a:spLocks noChangeArrowheads="1"/>
              </p:cNvSpPr>
              <p:nvPr/>
            </p:nvSpPr>
            <p:spPr bwMode="auto">
              <a:xfrm rot="10800000">
                <a:off x="1256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36" name="AutoShape 12"/>
              <p:cNvSpPr>
                <a:spLocks noChangeArrowheads="1"/>
              </p:cNvSpPr>
              <p:nvPr/>
            </p:nvSpPr>
            <p:spPr bwMode="auto">
              <a:xfrm flipH="1">
                <a:off x="1389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37" name="AutoShape 13"/>
              <p:cNvSpPr>
                <a:spLocks noChangeArrowheads="1"/>
              </p:cNvSpPr>
              <p:nvPr/>
            </p:nvSpPr>
            <p:spPr bwMode="auto">
              <a:xfrm rot="10800000">
                <a:off x="1522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38" name="AutoShape 14"/>
              <p:cNvSpPr>
                <a:spLocks noChangeArrowheads="1"/>
              </p:cNvSpPr>
              <p:nvPr/>
            </p:nvSpPr>
            <p:spPr bwMode="auto">
              <a:xfrm flipH="1">
                <a:off x="1656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39" name="AutoShape 15"/>
              <p:cNvSpPr>
                <a:spLocks noChangeArrowheads="1"/>
              </p:cNvSpPr>
              <p:nvPr/>
            </p:nvSpPr>
            <p:spPr bwMode="auto">
              <a:xfrm rot="10800000">
                <a:off x="1787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40" name="AutoShape 16"/>
              <p:cNvSpPr>
                <a:spLocks noChangeArrowheads="1"/>
              </p:cNvSpPr>
              <p:nvPr/>
            </p:nvSpPr>
            <p:spPr bwMode="auto">
              <a:xfrm flipH="1">
                <a:off x="1920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41" name="AutoShape 17"/>
              <p:cNvSpPr>
                <a:spLocks noChangeArrowheads="1"/>
              </p:cNvSpPr>
              <p:nvPr/>
            </p:nvSpPr>
            <p:spPr bwMode="auto">
              <a:xfrm rot="10800000">
                <a:off x="2054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42" name="AutoShape 18"/>
              <p:cNvSpPr>
                <a:spLocks noChangeArrowheads="1"/>
              </p:cNvSpPr>
              <p:nvPr/>
            </p:nvSpPr>
            <p:spPr bwMode="auto">
              <a:xfrm flipH="1">
                <a:off x="2187" y="4"/>
                <a:ext cx="273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43" name="AutoShape 19"/>
              <p:cNvSpPr>
                <a:spLocks noChangeArrowheads="1"/>
              </p:cNvSpPr>
              <p:nvPr/>
            </p:nvSpPr>
            <p:spPr bwMode="auto">
              <a:xfrm rot="10800000">
                <a:off x="2317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44" name="AutoShape 20"/>
              <p:cNvSpPr>
                <a:spLocks noChangeArrowheads="1"/>
              </p:cNvSpPr>
              <p:nvPr/>
            </p:nvSpPr>
            <p:spPr bwMode="auto">
              <a:xfrm flipH="1">
                <a:off x="2451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45" name="AutoShape 21"/>
              <p:cNvSpPr>
                <a:spLocks noChangeArrowheads="1"/>
              </p:cNvSpPr>
              <p:nvPr/>
            </p:nvSpPr>
            <p:spPr bwMode="auto">
              <a:xfrm rot="10800000">
                <a:off x="2584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46" name="AutoShape 22"/>
              <p:cNvSpPr>
                <a:spLocks noChangeArrowheads="1"/>
              </p:cNvSpPr>
              <p:nvPr/>
            </p:nvSpPr>
            <p:spPr bwMode="auto">
              <a:xfrm flipH="1">
                <a:off x="2718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47" name="AutoShape 23"/>
              <p:cNvSpPr>
                <a:spLocks noChangeArrowheads="1"/>
              </p:cNvSpPr>
              <p:nvPr/>
            </p:nvSpPr>
            <p:spPr bwMode="auto">
              <a:xfrm rot="10800000">
                <a:off x="2851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48" name="AutoShape 24"/>
              <p:cNvSpPr>
                <a:spLocks noChangeArrowheads="1"/>
              </p:cNvSpPr>
              <p:nvPr/>
            </p:nvSpPr>
            <p:spPr bwMode="auto">
              <a:xfrm flipH="1">
                <a:off x="2982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49" name="AutoShape 25"/>
              <p:cNvSpPr>
                <a:spLocks noChangeArrowheads="1"/>
              </p:cNvSpPr>
              <p:nvPr/>
            </p:nvSpPr>
            <p:spPr bwMode="auto">
              <a:xfrm rot="10800000">
                <a:off x="3115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50" name="AutoShape 26"/>
              <p:cNvSpPr>
                <a:spLocks noChangeArrowheads="1"/>
              </p:cNvSpPr>
              <p:nvPr/>
            </p:nvSpPr>
            <p:spPr bwMode="auto">
              <a:xfrm flipH="1">
                <a:off x="3249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51" name="AutoShape 27"/>
              <p:cNvSpPr>
                <a:spLocks noChangeArrowheads="1"/>
              </p:cNvSpPr>
              <p:nvPr/>
            </p:nvSpPr>
            <p:spPr bwMode="auto">
              <a:xfrm rot="10800000">
                <a:off x="3381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52" name="AutoShape 28"/>
              <p:cNvSpPr>
                <a:spLocks noChangeArrowheads="1"/>
              </p:cNvSpPr>
              <p:nvPr/>
            </p:nvSpPr>
            <p:spPr bwMode="auto">
              <a:xfrm flipH="1">
                <a:off x="3515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53" name="AutoShape 29"/>
              <p:cNvSpPr>
                <a:spLocks noChangeArrowheads="1"/>
              </p:cNvSpPr>
              <p:nvPr/>
            </p:nvSpPr>
            <p:spPr bwMode="auto">
              <a:xfrm rot="10800000">
                <a:off x="3646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54" name="AutoShape 30"/>
              <p:cNvSpPr>
                <a:spLocks noChangeArrowheads="1"/>
              </p:cNvSpPr>
              <p:nvPr/>
            </p:nvSpPr>
            <p:spPr bwMode="auto">
              <a:xfrm flipH="1">
                <a:off x="3779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55" name="AutoShape 31"/>
              <p:cNvSpPr>
                <a:spLocks noChangeArrowheads="1"/>
              </p:cNvSpPr>
              <p:nvPr/>
            </p:nvSpPr>
            <p:spPr bwMode="auto">
              <a:xfrm rot="10800000">
                <a:off x="3911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56" name="AutoShape 32"/>
              <p:cNvSpPr>
                <a:spLocks noChangeArrowheads="1"/>
              </p:cNvSpPr>
              <p:nvPr/>
            </p:nvSpPr>
            <p:spPr bwMode="auto">
              <a:xfrm flipH="1">
                <a:off x="4044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57" name="AutoShape 33"/>
              <p:cNvSpPr>
                <a:spLocks noChangeArrowheads="1"/>
              </p:cNvSpPr>
              <p:nvPr/>
            </p:nvSpPr>
            <p:spPr bwMode="auto">
              <a:xfrm rot="10800000">
                <a:off x="4177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58" name="AutoShape 34"/>
              <p:cNvSpPr>
                <a:spLocks noChangeArrowheads="1"/>
              </p:cNvSpPr>
              <p:nvPr/>
            </p:nvSpPr>
            <p:spPr bwMode="auto">
              <a:xfrm flipH="1">
                <a:off x="4312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59" name="AutoShape 35"/>
              <p:cNvSpPr>
                <a:spLocks noChangeArrowheads="1"/>
              </p:cNvSpPr>
              <p:nvPr/>
            </p:nvSpPr>
            <p:spPr bwMode="auto">
              <a:xfrm rot="10800000">
                <a:off x="4444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60" name="AutoShape 36"/>
              <p:cNvSpPr>
                <a:spLocks noChangeArrowheads="1"/>
              </p:cNvSpPr>
              <p:nvPr/>
            </p:nvSpPr>
            <p:spPr bwMode="auto">
              <a:xfrm flipH="1">
                <a:off x="4576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61" name="AutoShape 37"/>
              <p:cNvSpPr>
                <a:spLocks noChangeArrowheads="1"/>
              </p:cNvSpPr>
              <p:nvPr/>
            </p:nvSpPr>
            <p:spPr bwMode="auto">
              <a:xfrm rot="10800000">
                <a:off x="4709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62" name="AutoShape 38"/>
              <p:cNvSpPr>
                <a:spLocks noChangeArrowheads="1"/>
              </p:cNvSpPr>
              <p:nvPr/>
            </p:nvSpPr>
            <p:spPr bwMode="auto">
              <a:xfrm flipH="1">
                <a:off x="4842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63" name="AutoShape 39"/>
              <p:cNvSpPr>
                <a:spLocks noChangeArrowheads="1"/>
              </p:cNvSpPr>
              <p:nvPr/>
            </p:nvSpPr>
            <p:spPr bwMode="auto">
              <a:xfrm rot="10800000">
                <a:off x="4976" y="4"/>
                <a:ext cx="274" cy="232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64" name="AutoShape 40"/>
              <p:cNvSpPr>
                <a:spLocks noChangeArrowheads="1"/>
              </p:cNvSpPr>
              <p:nvPr/>
            </p:nvSpPr>
            <p:spPr bwMode="auto">
              <a:xfrm flipH="1">
                <a:off x="5118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65" name="AutoShape 41"/>
              <p:cNvSpPr>
                <a:spLocks noChangeArrowheads="1"/>
              </p:cNvSpPr>
              <p:nvPr/>
            </p:nvSpPr>
            <p:spPr bwMode="auto">
              <a:xfrm rot="10800000">
                <a:off x="5252" y="4"/>
                <a:ext cx="276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66" name="AutoShape 42"/>
              <p:cNvSpPr>
                <a:spLocks noChangeArrowheads="1"/>
              </p:cNvSpPr>
              <p:nvPr/>
            </p:nvSpPr>
            <p:spPr bwMode="auto">
              <a:xfrm flipH="1">
                <a:off x="5385" y="4"/>
                <a:ext cx="275" cy="232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  <p:grpSp>
          <p:nvGrpSpPr>
            <p:cNvPr id="1033" name="Group 77"/>
            <p:cNvGrpSpPr>
              <a:grpSpLocks/>
            </p:cNvGrpSpPr>
            <p:nvPr/>
          </p:nvGrpSpPr>
          <p:grpSpPr bwMode="auto">
            <a:xfrm>
              <a:off x="5497" y="4"/>
              <a:ext cx="276" cy="4304"/>
              <a:chOff x="5497" y="4"/>
              <a:chExt cx="276" cy="4304"/>
            </a:xfrm>
          </p:grpSpPr>
          <p:sp>
            <p:nvSpPr>
              <p:cNvPr id="1068" name="Rectangle 44"/>
              <p:cNvSpPr>
                <a:spLocks noChangeArrowheads="1"/>
              </p:cNvSpPr>
              <p:nvPr/>
            </p:nvSpPr>
            <p:spPr bwMode="auto">
              <a:xfrm>
                <a:off x="5522" y="4"/>
                <a:ext cx="226" cy="27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69" name="AutoShape 45"/>
              <p:cNvSpPr>
                <a:spLocks noChangeArrowheads="1"/>
              </p:cNvSpPr>
              <p:nvPr/>
            </p:nvSpPr>
            <p:spPr bwMode="auto">
              <a:xfrm rot="5400000" flipH="1">
                <a:off x="5522" y="22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70" name="AutoShape 46"/>
              <p:cNvSpPr>
                <a:spLocks noChangeArrowheads="1"/>
              </p:cNvSpPr>
              <p:nvPr/>
            </p:nvSpPr>
            <p:spPr bwMode="auto">
              <a:xfrm rot="16200000">
                <a:off x="5522" y="15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71" name="AutoShape 47"/>
              <p:cNvSpPr>
                <a:spLocks noChangeArrowheads="1"/>
              </p:cNvSpPr>
              <p:nvPr/>
            </p:nvSpPr>
            <p:spPr bwMode="auto">
              <a:xfrm rot="5400000" flipH="1">
                <a:off x="5522" y="293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72" name="AutoShape 48"/>
              <p:cNvSpPr>
                <a:spLocks noChangeArrowheads="1"/>
              </p:cNvSpPr>
              <p:nvPr/>
            </p:nvSpPr>
            <p:spPr bwMode="auto">
              <a:xfrm rot="16200000">
                <a:off x="5522" y="434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73" name="AutoShape 49"/>
              <p:cNvSpPr>
                <a:spLocks noChangeArrowheads="1"/>
              </p:cNvSpPr>
              <p:nvPr/>
            </p:nvSpPr>
            <p:spPr bwMode="auto">
              <a:xfrm rot="5400000" flipH="1">
                <a:off x="5522" y="566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74" name="AutoShape 50"/>
              <p:cNvSpPr>
                <a:spLocks noChangeArrowheads="1"/>
              </p:cNvSpPr>
              <p:nvPr/>
            </p:nvSpPr>
            <p:spPr bwMode="auto">
              <a:xfrm rot="16200000">
                <a:off x="5522" y="701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75" name="AutoShape 51"/>
              <p:cNvSpPr>
                <a:spLocks noChangeArrowheads="1"/>
              </p:cNvSpPr>
              <p:nvPr/>
            </p:nvSpPr>
            <p:spPr bwMode="auto">
              <a:xfrm rot="5400000" flipH="1">
                <a:off x="5522" y="834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76" name="AutoShape 52"/>
              <p:cNvSpPr>
                <a:spLocks noChangeArrowheads="1"/>
              </p:cNvSpPr>
              <p:nvPr/>
            </p:nvSpPr>
            <p:spPr bwMode="auto">
              <a:xfrm rot="16200000">
                <a:off x="5522" y="966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77" name="AutoShape 53"/>
              <p:cNvSpPr>
                <a:spLocks noChangeArrowheads="1"/>
              </p:cNvSpPr>
              <p:nvPr/>
            </p:nvSpPr>
            <p:spPr bwMode="auto">
              <a:xfrm rot="5400000" flipH="1">
                <a:off x="5522" y="109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78" name="AutoShape 54"/>
              <p:cNvSpPr>
                <a:spLocks noChangeArrowheads="1"/>
              </p:cNvSpPr>
              <p:nvPr/>
            </p:nvSpPr>
            <p:spPr bwMode="auto">
              <a:xfrm rot="16200000">
                <a:off x="5522" y="1233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79" name="AutoShape 55"/>
              <p:cNvSpPr>
                <a:spLocks noChangeArrowheads="1"/>
              </p:cNvSpPr>
              <p:nvPr/>
            </p:nvSpPr>
            <p:spPr bwMode="auto">
              <a:xfrm rot="5400000" flipH="1">
                <a:off x="5522" y="1365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80" name="AutoShape 56"/>
              <p:cNvSpPr>
                <a:spLocks noChangeArrowheads="1"/>
              </p:cNvSpPr>
              <p:nvPr/>
            </p:nvSpPr>
            <p:spPr bwMode="auto">
              <a:xfrm rot="16200000">
                <a:off x="5522" y="149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81" name="AutoShape 57"/>
              <p:cNvSpPr>
                <a:spLocks noChangeArrowheads="1"/>
              </p:cNvSpPr>
              <p:nvPr/>
            </p:nvSpPr>
            <p:spPr bwMode="auto">
              <a:xfrm rot="5400000" flipH="1">
                <a:off x="5522" y="1632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82" name="AutoShape 58"/>
              <p:cNvSpPr>
                <a:spLocks noChangeArrowheads="1"/>
              </p:cNvSpPr>
              <p:nvPr/>
            </p:nvSpPr>
            <p:spPr bwMode="auto">
              <a:xfrm rot="16200000">
                <a:off x="5522" y="1765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83" name="AutoShape 59"/>
              <p:cNvSpPr>
                <a:spLocks noChangeArrowheads="1"/>
              </p:cNvSpPr>
              <p:nvPr/>
            </p:nvSpPr>
            <p:spPr bwMode="auto">
              <a:xfrm rot="5400000" flipH="1">
                <a:off x="5522" y="189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84" name="AutoShape 60"/>
              <p:cNvSpPr>
                <a:spLocks noChangeArrowheads="1"/>
              </p:cNvSpPr>
              <p:nvPr/>
            </p:nvSpPr>
            <p:spPr bwMode="auto">
              <a:xfrm rot="16200000">
                <a:off x="5522" y="2032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85" name="AutoShape 61"/>
              <p:cNvSpPr>
                <a:spLocks noChangeArrowheads="1"/>
              </p:cNvSpPr>
              <p:nvPr/>
            </p:nvSpPr>
            <p:spPr bwMode="auto">
              <a:xfrm rot="5400000" flipH="1">
                <a:off x="5522" y="2164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86" name="AutoShape 62"/>
              <p:cNvSpPr>
                <a:spLocks noChangeArrowheads="1"/>
              </p:cNvSpPr>
              <p:nvPr/>
            </p:nvSpPr>
            <p:spPr bwMode="auto">
              <a:xfrm rot="16200000">
                <a:off x="5522" y="2297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87" name="AutoShape 63"/>
              <p:cNvSpPr>
                <a:spLocks noChangeArrowheads="1"/>
              </p:cNvSpPr>
              <p:nvPr/>
            </p:nvSpPr>
            <p:spPr bwMode="auto">
              <a:xfrm rot="5400000" flipH="1">
                <a:off x="5522" y="2431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88" name="AutoShape 64"/>
              <p:cNvSpPr>
                <a:spLocks noChangeArrowheads="1"/>
              </p:cNvSpPr>
              <p:nvPr/>
            </p:nvSpPr>
            <p:spPr bwMode="auto">
              <a:xfrm rot="16200000">
                <a:off x="5522" y="2564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89" name="AutoShape 65"/>
              <p:cNvSpPr>
                <a:spLocks noChangeArrowheads="1"/>
              </p:cNvSpPr>
              <p:nvPr/>
            </p:nvSpPr>
            <p:spPr bwMode="auto">
              <a:xfrm rot="5400000" flipH="1">
                <a:off x="5522" y="2697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90" name="AutoShape 66"/>
              <p:cNvSpPr>
                <a:spLocks noChangeArrowheads="1"/>
              </p:cNvSpPr>
              <p:nvPr/>
            </p:nvSpPr>
            <p:spPr bwMode="auto">
              <a:xfrm rot="16200000">
                <a:off x="5522" y="2829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91" name="AutoShape 67"/>
              <p:cNvSpPr>
                <a:spLocks noChangeArrowheads="1"/>
              </p:cNvSpPr>
              <p:nvPr/>
            </p:nvSpPr>
            <p:spPr bwMode="auto">
              <a:xfrm rot="5400000" flipH="1">
                <a:off x="5522" y="2963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92" name="AutoShape 68"/>
              <p:cNvSpPr>
                <a:spLocks noChangeArrowheads="1"/>
              </p:cNvSpPr>
              <p:nvPr/>
            </p:nvSpPr>
            <p:spPr bwMode="auto">
              <a:xfrm rot="16200000">
                <a:off x="5522" y="3096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93" name="AutoShape 69"/>
              <p:cNvSpPr>
                <a:spLocks noChangeArrowheads="1"/>
              </p:cNvSpPr>
              <p:nvPr/>
            </p:nvSpPr>
            <p:spPr bwMode="auto">
              <a:xfrm rot="5400000" flipH="1">
                <a:off x="5522" y="322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94" name="AutoShape 70"/>
              <p:cNvSpPr>
                <a:spLocks noChangeArrowheads="1"/>
              </p:cNvSpPr>
              <p:nvPr/>
            </p:nvSpPr>
            <p:spPr bwMode="auto">
              <a:xfrm rot="16200000">
                <a:off x="5522" y="3363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95" name="Rectangle 71"/>
              <p:cNvSpPr>
                <a:spLocks noChangeArrowheads="1"/>
              </p:cNvSpPr>
              <p:nvPr/>
            </p:nvSpPr>
            <p:spPr bwMode="auto">
              <a:xfrm>
                <a:off x="5522" y="4032"/>
                <a:ext cx="226" cy="27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96" name="AutoShape 72"/>
              <p:cNvSpPr>
                <a:spLocks noChangeArrowheads="1"/>
              </p:cNvSpPr>
              <p:nvPr/>
            </p:nvSpPr>
            <p:spPr bwMode="auto">
              <a:xfrm rot="5400000" flipH="1">
                <a:off x="5522" y="3496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97" name="AutoShape 73"/>
              <p:cNvSpPr>
                <a:spLocks noChangeArrowheads="1"/>
              </p:cNvSpPr>
              <p:nvPr/>
            </p:nvSpPr>
            <p:spPr bwMode="auto">
              <a:xfrm rot="16200000">
                <a:off x="5522" y="3628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98" name="AutoShape 74"/>
              <p:cNvSpPr>
                <a:spLocks noChangeArrowheads="1"/>
              </p:cNvSpPr>
              <p:nvPr/>
            </p:nvSpPr>
            <p:spPr bwMode="auto">
              <a:xfrm rot="5400000" flipH="1">
                <a:off x="5522" y="3765"/>
                <a:ext cx="226" cy="274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99" name="AutoShape 75"/>
              <p:cNvSpPr>
                <a:spLocks noChangeArrowheads="1"/>
              </p:cNvSpPr>
              <p:nvPr/>
            </p:nvSpPr>
            <p:spPr bwMode="auto">
              <a:xfrm rot="16200000">
                <a:off x="5522" y="3897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00" name="AutoShape 76"/>
              <p:cNvSpPr>
                <a:spLocks noChangeArrowheads="1"/>
              </p:cNvSpPr>
              <p:nvPr/>
            </p:nvSpPr>
            <p:spPr bwMode="auto">
              <a:xfrm rot="5400000" flipH="1">
                <a:off x="5522" y="4032"/>
                <a:ext cx="226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  <p:grpSp>
          <p:nvGrpSpPr>
            <p:cNvPr id="1034" name="Group 119"/>
            <p:cNvGrpSpPr>
              <a:grpSpLocks/>
            </p:cNvGrpSpPr>
            <p:nvPr/>
          </p:nvGrpSpPr>
          <p:grpSpPr bwMode="auto">
            <a:xfrm>
              <a:off x="23" y="4083"/>
              <a:ext cx="5504" cy="226"/>
              <a:chOff x="23" y="4083"/>
              <a:chExt cx="5504" cy="226"/>
            </a:xfrm>
          </p:grpSpPr>
          <p:sp>
            <p:nvSpPr>
              <p:cNvPr id="1102" name="AutoShape 78"/>
              <p:cNvSpPr>
                <a:spLocks noChangeArrowheads="1"/>
              </p:cNvSpPr>
              <p:nvPr/>
            </p:nvSpPr>
            <p:spPr bwMode="auto">
              <a:xfrm rot="10800000">
                <a:off x="5383" y="4084"/>
                <a:ext cx="137" cy="224"/>
              </a:xfrm>
              <a:prstGeom prst="rtTriangle">
                <a:avLst/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03" name="AutoShape 79"/>
              <p:cNvSpPr>
                <a:spLocks noChangeArrowheads="1"/>
              </p:cNvSpPr>
              <p:nvPr/>
            </p:nvSpPr>
            <p:spPr bwMode="auto">
              <a:xfrm flipH="1">
                <a:off x="5249" y="4084"/>
                <a:ext cx="278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04" name="AutoShape 80"/>
              <p:cNvSpPr>
                <a:spLocks noChangeArrowheads="1"/>
              </p:cNvSpPr>
              <p:nvPr/>
            </p:nvSpPr>
            <p:spPr bwMode="auto">
              <a:xfrm rot="10800000">
                <a:off x="5116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05" name="AutoShape 81"/>
              <p:cNvSpPr>
                <a:spLocks noChangeArrowheads="1"/>
              </p:cNvSpPr>
              <p:nvPr/>
            </p:nvSpPr>
            <p:spPr bwMode="auto">
              <a:xfrm flipH="1">
                <a:off x="4985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06" name="AutoShape 82"/>
              <p:cNvSpPr>
                <a:spLocks noChangeArrowheads="1"/>
              </p:cNvSpPr>
              <p:nvPr/>
            </p:nvSpPr>
            <p:spPr bwMode="auto">
              <a:xfrm rot="10800000">
                <a:off x="4850" y="4083"/>
                <a:ext cx="278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07" name="AutoShape 83"/>
              <p:cNvSpPr>
                <a:spLocks noChangeArrowheads="1"/>
              </p:cNvSpPr>
              <p:nvPr/>
            </p:nvSpPr>
            <p:spPr bwMode="auto">
              <a:xfrm flipH="1">
                <a:off x="4709" y="4084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08" name="AutoShape 84"/>
              <p:cNvSpPr>
                <a:spLocks noChangeArrowheads="1"/>
              </p:cNvSpPr>
              <p:nvPr/>
            </p:nvSpPr>
            <p:spPr bwMode="auto">
              <a:xfrm rot="10800000" flipH="1">
                <a:off x="4570" y="4083"/>
                <a:ext cx="273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09" name="AutoShape 85"/>
              <p:cNvSpPr>
                <a:spLocks noChangeArrowheads="1"/>
              </p:cNvSpPr>
              <p:nvPr/>
            </p:nvSpPr>
            <p:spPr bwMode="auto">
              <a:xfrm>
                <a:off x="4437" y="4084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10" name="AutoShape 86"/>
              <p:cNvSpPr>
                <a:spLocks noChangeArrowheads="1"/>
              </p:cNvSpPr>
              <p:nvPr/>
            </p:nvSpPr>
            <p:spPr bwMode="auto">
              <a:xfrm rot="10800000" flipH="1">
                <a:off x="4302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11" name="AutoShape 87"/>
              <p:cNvSpPr>
                <a:spLocks noChangeArrowheads="1"/>
              </p:cNvSpPr>
              <p:nvPr/>
            </p:nvSpPr>
            <p:spPr bwMode="auto">
              <a:xfrm>
                <a:off x="4169" y="4084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12" name="AutoShape 88"/>
              <p:cNvSpPr>
                <a:spLocks noChangeArrowheads="1"/>
              </p:cNvSpPr>
              <p:nvPr/>
            </p:nvSpPr>
            <p:spPr bwMode="auto">
              <a:xfrm rot="10800000" flipH="1">
                <a:off x="4037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13" name="AutoShape 89"/>
              <p:cNvSpPr>
                <a:spLocks noChangeArrowheads="1"/>
              </p:cNvSpPr>
              <p:nvPr/>
            </p:nvSpPr>
            <p:spPr bwMode="auto">
              <a:xfrm>
                <a:off x="3903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14" name="AutoShape 90"/>
              <p:cNvSpPr>
                <a:spLocks noChangeArrowheads="1"/>
              </p:cNvSpPr>
              <p:nvPr/>
            </p:nvSpPr>
            <p:spPr bwMode="auto">
              <a:xfrm rot="10800000" flipH="1">
                <a:off x="3771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15" name="AutoShape 91"/>
              <p:cNvSpPr>
                <a:spLocks noChangeArrowheads="1"/>
              </p:cNvSpPr>
              <p:nvPr/>
            </p:nvSpPr>
            <p:spPr bwMode="auto">
              <a:xfrm>
                <a:off x="3637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16" name="AutoShape 92"/>
              <p:cNvSpPr>
                <a:spLocks noChangeArrowheads="1"/>
              </p:cNvSpPr>
              <p:nvPr/>
            </p:nvSpPr>
            <p:spPr bwMode="auto">
              <a:xfrm rot="10800000" flipH="1">
                <a:off x="3505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17" name="AutoShape 93"/>
              <p:cNvSpPr>
                <a:spLocks noChangeArrowheads="1"/>
              </p:cNvSpPr>
              <p:nvPr/>
            </p:nvSpPr>
            <p:spPr bwMode="auto">
              <a:xfrm>
                <a:off x="3373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18" name="AutoShape 94"/>
              <p:cNvSpPr>
                <a:spLocks noChangeArrowheads="1"/>
              </p:cNvSpPr>
              <p:nvPr/>
            </p:nvSpPr>
            <p:spPr bwMode="auto">
              <a:xfrm rot="10800000" flipH="1">
                <a:off x="3238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19" name="AutoShape 95"/>
              <p:cNvSpPr>
                <a:spLocks noChangeArrowheads="1"/>
              </p:cNvSpPr>
              <p:nvPr/>
            </p:nvSpPr>
            <p:spPr bwMode="auto">
              <a:xfrm>
                <a:off x="3106" y="4084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20" name="AutoShape 96"/>
              <p:cNvSpPr>
                <a:spLocks noChangeArrowheads="1"/>
              </p:cNvSpPr>
              <p:nvPr/>
            </p:nvSpPr>
            <p:spPr bwMode="auto">
              <a:xfrm rot="10800000" flipH="1">
                <a:off x="2972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21" name="AutoShape 97"/>
              <p:cNvSpPr>
                <a:spLocks noChangeArrowheads="1"/>
              </p:cNvSpPr>
              <p:nvPr/>
            </p:nvSpPr>
            <p:spPr bwMode="auto">
              <a:xfrm>
                <a:off x="2842" y="4084"/>
                <a:ext cx="273" cy="225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22" name="AutoShape 98"/>
              <p:cNvSpPr>
                <a:spLocks noChangeArrowheads="1"/>
              </p:cNvSpPr>
              <p:nvPr/>
            </p:nvSpPr>
            <p:spPr bwMode="auto">
              <a:xfrm rot="10800000" flipH="1">
                <a:off x="2707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23" name="AutoShape 99"/>
              <p:cNvSpPr>
                <a:spLocks noChangeArrowheads="1"/>
              </p:cNvSpPr>
              <p:nvPr/>
            </p:nvSpPr>
            <p:spPr bwMode="auto">
              <a:xfrm>
                <a:off x="2574" y="4084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24" name="AutoShape 100"/>
              <p:cNvSpPr>
                <a:spLocks noChangeArrowheads="1"/>
              </p:cNvSpPr>
              <p:nvPr/>
            </p:nvSpPr>
            <p:spPr bwMode="auto">
              <a:xfrm rot="10800000" flipH="1">
                <a:off x="2441" y="4083"/>
                <a:ext cx="273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25" name="AutoShape 101"/>
              <p:cNvSpPr>
                <a:spLocks noChangeArrowheads="1"/>
              </p:cNvSpPr>
              <p:nvPr/>
            </p:nvSpPr>
            <p:spPr bwMode="auto">
              <a:xfrm>
                <a:off x="2308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26" name="AutoShape 102"/>
              <p:cNvSpPr>
                <a:spLocks noChangeArrowheads="1"/>
              </p:cNvSpPr>
              <p:nvPr/>
            </p:nvSpPr>
            <p:spPr bwMode="auto">
              <a:xfrm rot="10800000" flipH="1">
                <a:off x="2173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27" name="AutoShape 103"/>
              <p:cNvSpPr>
                <a:spLocks noChangeArrowheads="1"/>
              </p:cNvSpPr>
              <p:nvPr/>
            </p:nvSpPr>
            <p:spPr bwMode="auto">
              <a:xfrm>
                <a:off x="2042" y="4084"/>
                <a:ext cx="273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28" name="AutoShape 104"/>
              <p:cNvSpPr>
                <a:spLocks noChangeArrowheads="1"/>
              </p:cNvSpPr>
              <p:nvPr/>
            </p:nvSpPr>
            <p:spPr bwMode="auto">
              <a:xfrm rot="10800000" flipH="1">
                <a:off x="1908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29" name="AutoShape 105"/>
              <p:cNvSpPr>
                <a:spLocks noChangeArrowheads="1"/>
              </p:cNvSpPr>
              <p:nvPr/>
            </p:nvSpPr>
            <p:spPr bwMode="auto">
              <a:xfrm>
                <a:off x="1776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30" name="AutoShape 106"/>
              <p:cNvSpPr>
                <a:spLocks noChangeArrowheads="1"/>
              </p:cNvSpPr>
              <p:nvPr/>
            </p:nvSpPr>
            <p:spPr bwMode="auto">
              <a:xfrm rot="10800000" flipH="1">
                <a:off x="1643" y="4083"/>
                <a:ext cx="274" cy="225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31" name="AutoShape 107"/>
              <p:cNvSpPr>
                <a:spLocks noChangeArrowheads="1"/>
              </p:cNvSpPr>
              <p:nvPr/>
            </p:nvSpPr>
            <p:spPr bwMode="auto">
              <a:xfrm>
                <a:off x="1509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32" name="AutoShape 108"/>
              <p:cNvSpPr>
                <a:spLocks noChangeArrowheads="1"/>
              </p:cNvSpPr>
              <p:nvPr/>
            </p:nvSpPr>
            <p:spPr bwMode="auto">
              <a:xfrm rot="10800000" flipH="1">
                <a:off x="1376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33" name="AutoShape 109"/>
              <p:cNvSpPr>
                <a:spLocks noChangeArrowheads="1"/>
              </p:cNvSpPr>
              <p:nvPr/>
            </p:nvSpPr>
            <p:spPr bwMode="auto">
              <a:xfrm>
                <a:off x="1243" y="4084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34" name="AutoShape 110"/>
              <p:cNvSpPr>
                <a:spLocks noChangeArrowheads="1"/>
              </p:cNvSpPr>
              <p:nvPr/>
            </p:nvSpPr>
            <p:spPr bwMode="auto">
              <a:xfrm rot="10800000" flipH="1">
                <a:off x="1109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35" name="AutoShape 111"/>
              <p:cNvSpPr>
                <a:spLocks noChangeArrowheads="1"/>
              </p:cNvSpPr>
              <p:nvPr/>
            </p:nvSpPr>
            <p:spPr bwMode="auto">
              <a:xfrm>
                <a:off x="978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36" name="AutoShape 112"/>
              <p:cNvSpPr>
                <a:spLocks noChangeArrowheads="1"/>
              </p:cNvSpPr>
              <p:nvPr/>
            </p:nvSpPr>
            <p:spPr bwMode="auto">
              <a:xfrm rot="10800000" flipH="1">
                <a:off x="843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37" name="AutoShape 113"/>
              <p:cNvSpPr>
                <a:spLocks noChangeArrowheads="1"/>
              </p:cNvSpPr>
              <p:nvPr/>
            </p:nvSpPr>
            <p:spPr bwMode="auto">
              <a:xfrm>
                <a:off x="711" y="4084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38" name="AutoShape 114"/>
              <p:cNvSpPr>
                <a:spLocks noChangeArrowheads="1"/>
              </p:cNvSpPr>
              <p:nvPr/>
            </p:nvSpPr>
            <p:spPr bwMode="auto">
              <a:xfrm rot="10800000" flipH="1">
                <a:off x="578" y="4083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39" name="AutoShape 115"/>
              <p:cNvSpPr>
                <a:spLocks noChangeArrowheads="1"/>
              </p:cNvSpPr>
              <p:nvPr/>
            </p:nvSpPr>
            <p:spPr bwMode="auto">
              <a:xfrm>
                <a:off x="444" y="4084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40" name="AutoShape 116"/>
              <p:cNvSpPr>
                <a:spLocks noChangeArrowheads="1"/>
              </p:cNvSpPr>
              <p:nvPr/>
            </p:nvSpPr>
            <p:spPr bwMode="auto">
              <a:xfrm rot="10800000" flipH="1">
                <a:off x="299" y="4083"/>
                <a:ext cx="277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41" name="AutoShape 117"/>
              <p:cNvSpPr>
                <a:spLocks noChangeArrowheads="1"/>
              </p:cNvSpPr>
              <p:nvPr/>
            </p:nvSpPr>
            <p:spPr bwMode="auto">
              <a:xfrm>
                <a:off x="166" y="4084"/>
                <a:ext cx="276" cy="225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42" name="AutoShape 118"/>
              <p:cNvSpPr>
                <a:spLocks noChangeArrowheads="1"/>
              </p:cNvSpPr>
              <p:nvPr/>
            </p:nvSpPr>
            <p:spPr bwMode="auto">
              <a:xfrm rot="10800000" flipH="1">
                <a:off x="23" y="4083"/>
                <a:ext cx="275" cy="225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  <p:grpSp>
          <p:nvGrpSpPr>
            <p:cNvPr id="1035" name="Group 153"/>
            <p:cNvGrpSpPr>
              <a:grpSpLocks/>
            </p:cNvGrpSpPr>
            <p:nvPr/>
          </p:nvGrpSpPr>
          <p:grpSpPr bwMode="auto">
            <a:xfrm>
              <a:off x="-19" y="4"/>
              <a:ext cx="276" cy="4304"/>
              <a:chOff x="-19" y="4"/>
              <a:chExt cx="276" cy="4304"/>
            </a:xfrm>
          </p:grpSpPr>
          <p:sp>
            <p:nvSpPr>
              <p:cNvPr id="1144" name="Rectangle 120"/>
              <p:cNvSpPr>
                <a:spLocks noChangeArrowheads="1"/>
              </p:cNvSpPr>
              <p:nvPr/>
            </p:nvSpPr>
            <p:spPr bwMode="auto">
              <a:xfrm>
                <a:off x="4" y="4032"/>
                <a:ext cx="230" cy="27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45" name="AutoShape 121"/>
              <p:cNvSpPr>
                <a:spLocks noChangeArrowheads="1"/>
              </p:cNvSpPr>
              <p:nvPr/>
            </p:nvSpPr>
            <p:spPr bwMode="auto">
              <a:xfrm rot="16200000">
                <a:off x="4" y="4012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46" name="AutoShape 122"/>
              <p:cNvSpPr>
                <a:spLocks noChangeArrowheads="1"/>
              </p:cNvSpPr>
              <p:nvPr/>
            </p:nvSpPr>
            <p:spPr bwMode="auto">
              <a:xfrm rot="5400000" flipH="1">
                <a:off x="4" y="3880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47" name="AutoShape 123"/>
              <p:cNvSpPr>
                <a:spLocks noChangeArrowheads="1"/>
              </p:cNvSpPr>
              <p:nvPr/>
            </p:nvSpPr>
            <p:spPr bwMode="auto">
              <a:xfrm rot="16200000">
                <a:off x="4" y="3747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48" name="AutoShape 124"/>
              <p:cNvSpPr>
                <a:spLocks noChangeArrowheads="1"/>
              </p:cNvSpPr>
              <p:nvPr/>
            </p:nvSpPr>
            <p:spPr bwMode="auto">
              <a:xfrm rot="5400000" flipH="1">
                <a:off x="4" y="3612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49" name="AutoShape 125"/>
              <p:cNvSpPr>
                <a:spLocks noChangeArrowheads="1"/>
              </p:cNvSpPr>
              <p:nvPr/>
            </p:nvSpPr>
            <p:spPr bwMode="auto">
              <a:xfrm rot="16200000">
                <a:off x="4" y="3480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50" name="AutoShape 126"/>
              <p:cNvSpPr>
                <a:spLocks noChangeArrowheads="1"/>
              </p:cNvSpPr>
              <p:nvPr/>
            </p:nvSpPr>
            <p:spPr bwMode="auto">
              <a:xfrm rot="5400000" flipH="1">
                <a:off x="4" y="3348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rot="10800000" vert="eaVert" wrap="none" lIns="92075" tIns="46037" rIns="92075" bIns="46037" anchor="ctr"/>
              <a:lstStyle/>
              <a:p>
                <a:pPr algn="ctr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400">
                    <a:latin typeface="+mn-lt"/>
                    <a:cs typeface="+mn-cs"/>
                  </a:rPr>
                  <a:t> </a:t>
                </a:r>
              </a:p>
            </p:txBody>
          </p:sp>
          <p:sp>
            <p:nvSpPr>
              <p:cNvPr id="1151" name="AutoShape 127"/>
              <p:cNvSpPr>
                <a:spLocks noChangeArrowheads="1"/>
              </p:cNvSpPr>
              <p:nvPr/>
            </p:nvSpPr>
            <p:spPr bwMode="auto">
              <a:xfrm rot="16200000">
                <a:off x="4" y="3213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52" name="AutoShape 128"/>
              <p:cNvSpPr>
                <a:spLocks noChangeArrowheads="1"/>
              </p:cNvSpPr>
              <p:nvPr/>
            </p:nvSpPr>
            <p:spPr bwMode="auto">
              <a:xfrm rot="5400000" flipH="1">
                <a:off x="4" y="3080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53" name="AutoShape 129"/>
              <p:cNvSpPr>
                <a:spLocks noChangeArrowheads="1"/>
              </p:cNvSpPr>
              <p:nvPr/>
            </p:nvSpPr>
            <p:spPr bwMode="auto">
              <a:xfrm rot="16200000">
                <a:off x="4" y="2948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54" name="AutoShape 130"/>
              <p:cNvSpPr>
                <a:spLocks noChangeArrowheads="1"/>
              </p:cNvSpPr>
              <p:nvPr/>
            </p:nvSpPr>
            <p:spPr bwMode="auto">
              <a:xfrm rot="5400000" flipH="1">
                <a:off x="4" y="2813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55" name="AutoShape 131"/>
              <p:cNvSpPr>
                <a:spLocks noChangeArrowheads="1"/>
              </p:cNvSpPr>
              <p:nvPr/>
            </p:nvSpPr>
            <p:spPr bwMode="auto">
              <a:xfrm rot="16200000">
                <a:off x="4" y="268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56" name="AutoShape 132"/>
              <p:cNvSpPr>
                <a:spLocks noChangeArrowheads="1"/>
              </p:cNvSpPr>
              <p:nvPr/>
            </p:nvSpPr>
            <p:spPr bwMode="auto">
              <a:xfrm rot="5400000" flipH="1">
                <a:off x="4" y="2549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57" name="AutoShape 133"/>
              <p:cNvSpPr>
                <a:spLocks noChangeArrowheads="1"/>
              </p:cNvSpPr>
              <p:nvPr/>
            </p:nvSpPr>
            <p:spPr bwMode="auto">
              <a:xfrm rot="16200000">
                <a:off x="4" y="2416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58" name="AutoShape 134"/>
              <p:cNvSpPr>
                <a:spLocks noChangeArrowheads="1"/>
              </p:cNvSpPr>
              <p:nvPr/>
            </p:nvSpPr>
            <p:spPr bwMode="auto">
              <a:xfrm rot="5400000" flipH="1">
                <a:off x="4" y="228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59" name="AutoShape 135"/>
              <p:cNvSpPr>
                <a:spLocks noChangeArrowheads="1"/>
              </p:cNvSpPr>
              <p:nvPr/>
            </p:nvSpPr>
            <p:spPr bwMode="auto">
              <a:xfrm rot="16200000">
                <a:off x="4" y="2149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60" name="AutoShape 136"/>
              <p:cNvSpPr>
                <a:spLocks noChangeArrowheads="1"/>
              </p:cNvSpPr>
              <p:nvPr/>
            </p:nvSpPr>
            <p:spPr bwMode="auto">
              <a:xfrm rot="5400000" flipH="1">
                <a:off x="4" y="2016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61" name="AutoShape 137"/>
              <p:cNvSpPr>
                <a:spLocks noChangeArrowheads="1"/>
              </p:cNvSpPr>
              <p:nvPr/>
            </p:nvSpPr>
            <p:spPr bwMode="auto">
              <a:xfrm rot="16200000">
                <a:off x="4" y="1882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62" name="AutoShape 138"/>
              <p:cNvSpPr>
                <a:spLocks noChangeArrowheads="1"/>
              </p:cNvSpPr>
              <p:nvPr/>
            </p:nvSpPr>
            <p:spPr bwMode="auto">
              <a:xfrm rot="5400000" flipH="1">
                <a:off x="4" y="1749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63" name="AutoShape 139"/>
              <p:cNvSpPr>
                <a:spLocks noChangeArrowheads="1"/>
              </p:cNvSpPr>
              <p:nvPr/>
            </p:nvSpPr>
            <p:spPr bwMode="auto">
              <a:xfrm rot="16200000">
                <a:off x="4" y="1617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64" name="AutoShape 140"/>
              <p:cNvSpPr>
                <a:spLocks noChangeArrowheads="1"/>
              </p:cNvSpPr>
              <p:nvPr/>
            </p:nvSpPr>
            <p:spPr bwMode="auto">
              <a:xfrm rot="5400000" flipH="1">
                <a:off x="4" y="1483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65" name="AutoShape 141"/>
              <p:cNvSpPr>
                <a:spLocks noChangeArrowheads="1"/>
              </p:cNvSpPr>
              <p:nvPr/>
            </p:nvSpPr>
            <p:spPr bwMode="auto">
              <a:xfrm rot="16200000">
                <a:off x="4" y="1350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66" name="AutoShape 142"/>
              <p:cNvSpPr>
                <a:spLocks noChangeArrowheads="1"/>
              </p:cNvSpPr>
              <p:nvPr/>
            </p:nvSpPr>
            <p:spPr bwMode="auto">
              <a:xfrm rot="5400000" flipH="1">
                <a:off x="4" y="1217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67" name="AutoShape 143"/>
              <p:cNvSpPr>
                <a:spLocks noChangeArrowheads="1"/>
              </p:cNvSpPr>
              <p:nvPr/>
            </p:nvSpPr>
            <p:spPr bwMode="auto">
              <a:xfrm rot="16200000">
                <a:off x="4" y="1085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68" name="AutoShape 144"/>
              <p:cNvSpPr>
                <a:spLocks noChangeArrowheads="1"/>
              </p:cNvSpPr>
              <p:nvPr/>
            </p:nvSpPr>
            <p:spPr bwMode="auto">
              <a:xfrm rot="5400000" flipH="1">
                <a:off x="4" y="95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69" name="AutoShape 145"/>
              <p:cNvSpPr>
                <a:spLocks noChangeArrowheads="1"/>
              </p:cNvSpPr>
              <p:nvPr/>
            </p:nvSpPr>
            <p:spPr bwMode="auto">
              <a:xfrm rot="16200000">
                <a:off x="4" y="818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70" name="AutoShape 146"/>
              <p:cNvSpPr>
                <a:spLocks noChangeArrowheads="1"/>
              </p:cNvSpPr>
              <p:nvPr/>
            </p:nvSpPr>
            <p:spPr bwMode="auto">
              <a:xfrm rot="5400000" flipH="1">
                <a:off x="4" y="687"/>
                <a:ext cx="230" cy="274"/>
              </a:xfrm>
              <a:prstGeom prst="triangle">
                <a:avLst>
                  <a:gd name="adj" fmla="val 49995"/>
                </a:avLst>
              </a:prstGeom>
              <a:solidFill>
                <a:schemeClr val="bg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71" name="AutoShape 147"/>
              <p:cNvSpPr>
                <a:spLocks noChangeArrowheads="1"/>
              </p:cNvSpPr>
              <p:nvPr/>
            </p:nvSpPr>
            <p:spPr bwMode="auto">
              <a:xfrm rot="16200000">
                <a:off x="4" y="55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72" name="AutoShape 148"/>
              <p:cNvSpPr>
                <a:spLocks noChangeArrowheads="1"/>
              </p:cNvSpPr>
              <p:nvPr/>
            </p:nvSpPr>
            <p:spPr bwMode="auto">
              <a:xfrm rot="5400000" flipH="1">
                <a:off x="4" y="421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73" name="AutoShape 149"/>
              <p:cNvSpPr>
                <a:spLocks noChangeArrowheads="1"/>
              </p:cNvSpPr>
              <p:nvPr/>
            </p:nvSpPr>
            <p:spPr bwMode="auto">
              <a:xfrm rot="16200000">
                <a:off x="4" y="286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folHlink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74" name="Rectangle 150"/>
              <p:cNvSpPr>
                <a:spLocks noChangeArrowheads="1"/>
              </p:cNvSpPr>
              <p:nvPr/>
            </p:nvSpPr>
            <p:spPr bwMode="auto">
              <a:xfrm>
                <a:off x="4" y="4"/>
                <a:ext cx="230" cy="276"/>
              </a:xfrm>
              <a:prstGeom prst="rect">
                <a:avLst/>
              </a:prstGeom>
              <a:solidFill>
                <a:srgbClr val="000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75" name="AutoShape 151"/>
              <p:cNvSpPr>
                <a:spLocks noChangeArrowheads="1"/>
              </p:cNvSpPr>
              <p:nvPr/>
            </p:nvSpPr>
            <p:spPr bwMode="auto">
              <a:xfrm rot="5400000" flipH="1">
                <a:off x="4" y="147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tx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176" name="AutoShape 152"/>
              <p:cNvSpPr>
                <a:spLocks noChangeArrowheads="1"/>
              </p:cNvSpPr>
              <p:nvPr/>
            </p:nvSpPr>
            <p:spPr bwMode="auto">
              <a:xfrm rot="16200000">
                <a:off x="4" y="19"/>
                <a:ext cx="230" cy="276"/>
              </a:xfrm>
              <a:prstGeom prst="triangle">
                <a:avLst>
                  <a:gd name="adj" fmla="val 49995"/>
                </a:avLst>
              </a:prstGeom>
              <a:solidFill>
                <a:schemeClr val="accent2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1179" name="Rectangle 15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15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81" name="Rectangle 15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172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248E9BD0-BC0F-450C-A45E-77F752F32D6E}" type="datetimeFigureOut">
              <a:rPr lang="ru-RU"/>
              <a:pPr>
                <a:defRPr/>
              </a:pPr>
              <a:t>13.12.2009</a:t>
            </a:fld>
            <a:endParaRPr lang="ru-RU"/>
          </a:p>
        </p:txBody>
      </p:sp>
      <p:sp>
        <p:nvSpPr>
          <p:cNvPr id="1182" name="Rectangle 15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103DE0D1-46B5-49F6-9A25-9374C274DF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83" name="Rectangle 15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 eaLnBrk="0" fontAlgn="auto" hangingPunct="0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ransition spd="med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c.samara.ru/~class/design.doc" TargetMode="External"/><Relationship Id="rId2" Type="http://schemas.openxmlformats.org/officeDocument/2006/relationships/hyperlink" Target="http://belyk5.narod.ru/Present.htm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hea.iki.rssi.ru/~nik/photo/pict/ins/ins080817_6.jpg" TargetMode="External"/><Relationship Id="rId4" Type="http://schemas.openxmlformats.org/officeDocument/2006/relationships/hyperlink" Target="http://listerra.narod.ru/images/fo2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 smtClean="0"/>
              <a:t>Общие правила оформления презентации</a:t>
            </a:r>
          </a:p>
        </p:txBody>
      </p:sp>
      <p:sp>
        <p:nvSpPr>
          <p:cNvPr id="3075" name="Подзаголовок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6143644"/>
            <a:ext cx="82868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latin typeface="+mn-lt"/>
              </a:rPr>
              <a:t>© Беленькая Людмила Владимировна, учитель МОУ СОШ №17 г. Красноярска</a:t>
            </a:r>
            <a:endParaRPr lang="ru-RU" sz="1600" dirty="0">
              <a:latin typeface="+mn-lt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1000125" y="928688"/>
            <a:ext cx="74295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ru-RU" sz="3200" b="1" dirty="0">
                <a:solidFill>
                  <a:srgbClr val="B95B22"/>
                </a:solidFill>
                <a:latin typeface="Calibri" pitchFamily="34" charset="0"/>
                <a:cs typeface="Times New Roman" pitchFamily="18" charset="0"/>
              </a:rPr>
              <a:t>Рекомендации к расположению информации</a:t>
            </a:r>
            <a:endParaRPr lang="ru-RU" sz="3200" dirty="0">
              <a:solidFill>
                <a:srgbClr val="B95B22"/>
              </a:solidFill>
              <a:latin typeface="Calibri" pitchFamily="34" charset="0"/>
            </a:endParaRPr>
          </a:p>
          <a:p>
            <a:pPr eaLnBrk="0" hangingPunct="0">
              <a:defRPr/>
            </a:pPr>
            <a:r>
              <a:rPr lang="ru-RU" sz="32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 </a:t>
            </a:r>
            <a:endParaRPr lang="ru-RU" sz="2800" dirty="0">
              <a:latin typeface="Calibri" pitchFamily="34" charset="0"/>
            </a:endParaRPr>
          </a:p>
          <a:p>
            <a:pPr marL="514350" indent="-514350" algn="just" eaLnBrk="0" hangingPunct="0">
              <a:buFontTx/>
              <a:buAutoNum type="arabicPeriod"/>
              <a:defRPr/>
            </a:pPr>
            <a:r>
              <a:rPr lang="ru-RU" sz="2800" b="1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Горизонтальное</a:t>
            </a:r>
            <a:r>
              <a:rPr lang="ru-RU" sz="28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расположение</a:t>
            </a:r>
          </a:p>
          <a:p>
            <a:pPr marL="514350" indent="-514350" algn="just" eaLnBrk="0" hangingPunct="0">
              <a:defRPr/>
            </a:pPr>
            <a:endParaRPr lang="ru-RU" sz="2800" dirty="0">
              <a:latin typeface="Calibri" pitchFamily="34" charset="0"/>
            </a:endParaRPr>
          </a:p>
          <a:p>
            <a:pPr algn="just" eaLnBrk="0" hangingPunct="0">
              <a:defRPr/>
            </a:pPr>
            <a:r>
              <a:rPr lang="ru-RU" sz="28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2. Наиболее важная информация в </a:t>
            </a:r>
            <a:r>
              <a:rPr lang="ru-RU" sz="2800" b="1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центре экрана</a:t>
            </a:r>
          </a:p>
          <a:p>
            <a:pPr algn="just" eaLnBrk="0" hangingPunct="0">
              <a:defRPr/>
            </a:pPr>
            <a:endParaRPr lang="ru-RU" sz="2800" b="1" dirty="0">
              <a:latin typeface="Calibri" pitchFamily="34" charset="0"/>
            </a:endParaRPr>
          </a:p>
          <a:p>
            <a:pPr algn="just" eaLnBrk="0" hangingPunct="0">
              <a:defRPr/>
            </a:pPr>
            <a:r>
              <a:rPr lang="ru-RU" sz="28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3. Комментарии к картинке располагать в большинстве случаев под изображением, нельзя название располагать на изображении</a:t>
            </a:r>
            <a:endParaRPr lang="ru-RU" sz="2800" dirty="0">
              <a:latin typeface="Calibri" pitchFamily="34" charset="0"/>
            </a:endParaRPr>
          </a:p>
        </p:txBody>
      </p:sp>
      <p:sp>
        <p:nvSpPr>
          <p:cNvPr id="3" name="Управляющая кнопка: далее 2">
            <a:hlinkClick r:id="rId2" action="ppaction://hlinksldjump" highlightClick="1"/>
          </p:cNvPr>
          <p:cNvSpPr/>
          <p:nvPr/>
        </p:nvSpPr>
        <p:spPr>
          <a:xfrm>
            <a:off x="7500938" y="5929313"/>
            <a:ext cx="828675" cy="50006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Documents and Settings\Mila\Рабочий стол\Новая папка\__5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75" y="642938"/>
            <a:ext cx="6429375" cy="482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4000500" y="5643563"/>
            <a:ext cx="1381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/>
              <a:t>лисица</a:t>
            </a:r>
          </a:p>
        </p:txBody>
      </p:sp>
      <p:sp>
        <p:nvSpPr>
          <p:cNvPr id="5" name="Управляющая кнопка: назад 4">
            <a:hlinkClick r:id="rId3" action="ppaction://hlinksldjump" highlightClick="1"/>
          </p:cNvPr>
          <p:cNvSpPr/>
          <p:nvPr/>
        </p:nvSpPr>
        <p:spPr>
          <a:xfrm>
            <a:off x="7715250" y="5786438"/>
            <a:ext cx="828675" cy="54292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ChangeArrowheads="1"/>
          </p:cNvSpPr>
          <p:nvPr/>
        </p:nvSpPr>
        <p:spPr bwMode="auto">
          <a:xfrm>
            <a:off x="714375" y="571500"/>
            <a:ext cx="7643813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+mn-lt"/>
                <a:cs typeface="Times New Roman" pitchFamily="18" charset="0"/>
              </a:rPr>
              <a:t>Способы выделения информации</a:t>
            </a:r>
            <a:endParaRPr lang="ru-RU" sz="32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eaLnBrk="0" hangingPunct="0">
              <a:defRPr/>
            </a:pPr>
            <a:r>
              <a:rPr lang="ru-RU" sz="32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 </a:t>
            </a:r>
            <a:endParaRPr lang="ru-RU" sz="3200" dirty="0">
              <a:latin typeface="+mn-lt"/>
            </a:endParaRPr>
          </a:p>
          <a:p>
            <a:pPr algn="just" eaLnBrk="0" hangingPunct="0">
              <a:defRPr/>
            </a:pPr>
            <a:r>
              <a:rPr lang="ru-RU" sz="32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1. Рамки, границы, заливка</a:t>
            </a:r>
            <a:endParaRPr lang="ru-RU" sz="3200" dirty="0">
              <a:latin typeface="+mn-lt"/>
            </a:endParaRPr>
          </a:p>
          <a:p>
            <a:pPr algn="just" eaLnBrk="0" hangingPunct="0">
              <a:defRPr/>
            </a:pPr>
            <a:r>
              <a:rPr lang="ru-RU" sz="32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2. Различный цвет шрифта, ячейки, блока</a:t>
            </a:r>
            <a:endParaRPr lang="ru-RU" sz="3200" dirty="0">
              <a:latin typeface="+mn-lt"/>
            </a:endParaRPr>
          </a:p>
          <a:p>
            <a:pPr algn="just" eaLnBrk="0" hangingPunct="0">
              <a:defRPr/>
            </a:pPr>
            <a:r>
              <a:rPr lang="ru-RU" sz="32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3. Стрелки, схемы для иллюстрации наиболее важных фактов</a:t>
            </a:r>
            <a:endParaRPr lang="ru-RU" sz="3200" dirty="0"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4000500"/>
            <a:ext cx="1263650" cy="5842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ru-RU" sz="3200" dirty="0">
                <a:solidFill>
                  <a:srgbClr val="000000"/>
                </a:solidFill>
                <a:latin typeface="+mn-lt"/>
                <a:cs typeface="Times New Roman" pitchFamily="18" charset="0"/>
              </a:rPr>
              <a:t>Жучка</a:t>
            </a:r>
            <a:endParaRPr lang="ru-RU" sz="3200" dirty="0">
              <a:latin typeface="+mn-lt"/>
            </a:endParaRPr>
          </a:p>
        </p:txBody>
      </p:sp>
      <p:cxnSp>
        <p:nvCxnSpPr>
          <p:cNvPr id="5" name="Прямая со стрелкой 4"/>
          <p:cNvCxnSpPr>
            <a:endCxn id="3" idx="3"/>
          </p:cNvCxnSpPr>
          <p:nvPr/>
        </p:nvCxnSpPr>
        <p:spPr>
          <a:xfrm rot="10800000" flipV="1">
            <a:off x="3549650" y="4286250"/>
            <a:ext cx="2165350" cy="635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715008" y="4000504"/>
            <a:ext cx="1371273" cy="584775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ru-RU" sz="3200" dirty="0"/>
              <a:t>собака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ChangeArrowheads="1"/>
          </p:cNvSpPr>
          <p:nvPr/>
        </p:nvSpPr>
        <p:spPr bwMode="auto">
          <a:xfrm>
            <a:off x="714375" y="1214438"/>
            <a:ext cx="771525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3200" b="1">
                <a:solidFill>
                  <a:srgbClr val="B95B22"/>
                </a:solidFill>
                <a:latin typeface="Calibri" pitchFamily="34" charset="0"/>
                <a:cs typeface="Times New Roman" pitchFamily="18" charset="0"/>
              </a:rPr>
              <a:t>Объем информации и требования к содержанию</a:t>
            </a:r>
            <a:endParaRPr lang="ru-RU" sz="3200">
              <a:solidFill>
                <a:srgbClr val="B95B22"/>
              </a:solidFill>
              <a:latin typeface="Calibri" pitchFamily="34" charset="0"/>
            </a:endParaRPr>
          </a:p>
          <a:p>
            <a:pPr eaLnBrk="0" hangingPunct="0"/>
            <a:r>
              <a:rPr lang="ru-RU" sz="32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 </a:t>
            </a:r>
            <a:endParaRPr lang="ru-RU" sz="3200">
              <a:latin typeface="Calibri" pitchFamily="34" charset="0"/>
            </a:endParaRPr>
          </a:p>
          <a:p>
            <a:pPr algn="just" eaLnBrk="0" hangingPunct="0"/>
            <a:r>
              <a:rPr lang="ru-RU" sz="32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1. На одном слайде </a:t>
            </a:r>
            <a:r>
              <a:rPr lang="ru-RU" sz="3200" b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не более трех </a:t>
            </a:r>
            <a:r>
              <a:rPr lang="ru-RU" sz="32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фактов, выводов, определений</a:t>
            </a:r>
            <a:endParaRPr lang="ru-RU" sz="3200">
              <a:latin typeface="Calibri" pitchFamily="34" charset="0"/>
            </a:endParaRPr>
          </a:p>
          <a:p>
            <a:pPr algn="just" eaLnBrk="0" hangingPunct="0"/>
            <a:r>
              <a:rPr lang="ru-RU" sz="32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2. </a:t>
            </a:r>
            <a:r>
              <a:rPr lang="ru-RU" sz="3200" b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Ключевые пункты </a:t>
            </a:r>
            <a:r>
              <a:rPr lang="ru-RU" sz="32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отражаются по одному на каждом отдельном слайде</a:t>
            </a:r>
            <a:endParaRPr lang="ru-RU" sz="3200">
              <a:latin typeface="Calibri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571500" y="357188"/>
            <a:ext cx="8001000" cy="627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3200" b="1" dirty="0">
                <a:solidFill>
                  <a:srgbClr val="B95B22"/>
                </a:solidFill>
                <a:latin typeface="Calibri" pitchFamily="34" charset="0"/>
                <a:cs typeface="Times New Roman" pitchFamily="18" charset="0"/>
              </a:rPr>
              <a:t>Графическая информация</a:t>
            </a:r>
            <a:endParaRPr lang="ru-RU" sz="3200" dirty="0">
              <a:solidFill>
                <a:srgbClr val="B95B22"/>
              </a:solidFill>
              <a:latin typeface="Calibri" pitchFamily="34" charset="0"/>
            </a:endParaRPr>
          </a:p>
          <a:p>
            <a:pPr algn="just" eaLnBrk="0" hangingPunct="0"/>
            <a:r>
              <a:rPr lang="ru-RU" sz="32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Рисунки  и фотографии дополняют текстовую </a:t>
            </a:r>
            <a:r>
              <a:rPr lang="ru-RU" sz="32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информацию, </a:t>
            </a:r>
            <a:r>
              <a:rPr lang="ru-RU" sz="32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передают ее </a:t>
            </a:r>
            <a:r>
              <a:rPr lang="ru-RU" sz="3200" dirty="0" smtClean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более </a:t>
            </a:r>
            <a:r>
              <a:rPr lang="ru-RU" sz="32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наглядно</a:t>
            </a:r>
            <a:endParaRPr lang="ru-RU" sz="3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ru-RU" sz="32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Следует избегать рисунков, не несущих смысловой нагрузки, если они не являются частью стилевого оформления</a:t>
            </a:r>
          </a:p>
          <a:p>
            <a:pPr algn="just" eaLnBrk="0" hangingPunct="0"/>
            <a:r>
              <a:rPr lang="ru-RU" sz="32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Иллюстрации рекомендуется сопровождать пояснительным текстом</a:t>
            </a:r>
            <a:endParaRPr lang="ru-RU" sz="3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ru-RU" sz="32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Если изображение используется в качестве фона, то текст на нем должен быть хорошо читаем.</a:t>
            </a:r>
            <a:endParaRPr lang="ru-RU" sz="3200" dirty="0">
              <a:latin typeface="Calibri" pitchFamily="34" charset="0"/>
            </a:endParaRPr>
          </a:p>
          <a:p>
            <a:pPr eaLnBrk="0" hangingPunct="0"/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" y="-190500"/>
            <a:ext cx="7858125" cy="70485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ru-RU" sz="48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ru-RU" sz="4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Бионика и</a:t>
            </a:r>
            <a:r>
              <a:rPr lang="ru-RU" sz="52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>
              <a:defRPr/>
            </a:pPr>
            <a:endParaRPr lang="ru-RU" sz="52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ru-RU" sz="52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ru-RU" sz="52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ru-RU" sz="52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ru-RU" sz="48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defRPr/>
            </a:pPr>
            <a:r>
              <a:rPr lang="ru-RU" sz="4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архитектура</a:t>
            </a:r>
          </a:p>
          <a:p>
            <a:pPr>
              <a:defRPr/>
            </a:pPr>
            <a:endParaRPr lang="ru-RU" sz="48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7224" y="1357298"/>
            <a:ext cx="7358114" cy="92333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5400" b="1" dirty="0">
                <a:solidFill>
                  <a:srgbClr val="002060"/>
                </a:solidFill>
              </a:rPr>
              <a:t>Бионика и архитектура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500"/>
                            </p:stCondLst>
                            <p:childTnLst>
                              <p:par>
                                <p:cTn id="1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37743E-6 L 0.0118 0.58071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" y="2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38" y="642938"/>
            <a:ext cx="7715250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800" dirty="0">
                <a:latin typeface="+mn-lt"/>
              </a:rPr>
              <a:t>Изображения должны быть четкими, не слишком оптимизированными. Недопустима их «размытость» </a:t>
            </a:r>
          </a:p>
        </p:txBody>
      </p:sp>
      <p:pic>
        <p:nvPicPr>
          <p:cNvPr id="18438" name="Picture 6" descr="C:\Users\Мила\Desktop\CD92D5D537774058B0A60EF56AA2B53E-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3" y="2071688"/>
            <a:ext cx="3643312" cy="404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Picture 8" descr="C:\Users\Мила\Desktop\CD92D5D537774058B0A60EF56AA2B53E-8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5" y="2071688"/>
            <a:ext cx="3643313" cy="403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Прямая соединительная линия 6"/>
          <p:cNvCxnSpPr/>
          <p:nvPr/>
        </p:nvCxnSpPr>
        <p:spPr>
          <a:xfrm rot="16200000" flipH="1">
            <a:off x="571501" y="2143125"/>
            <a:ext cx="4000500" cy="38576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75" y="500042"/>
            <a:ext cx="771525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2800" dirty="0">
                <a:latin typeface="+mn-lt"/>
              </a:rPr>
              <a:t>Если презентация предназначена только для показа (не для печати или загрузке в Интернет), то картинки можно не уменьшать. </a:t>
            </a:r>
            <a:endParaRPr lang="ru-RU" sz="2800" dirty="0" smtClean="0">
              <a:latin typeface="+mn-lt"/>
            </a:endParaRPr>
          </a:p>
          <a:p>
            <a:pPr algn="just">
              <a:defRPr/>
            </a:pPr>
            <a:r>
              <a:rPr lang="ru-RU" sz="2800" dirty="0" smtClean="0">
                <a:latin typeface="+mn-lt"/>
              </a:rPr>
              <a:t>В </a:t>
            </a:r>
            <a:r>
              <a:rPr lang="ru-RU" sz="2800" dirty="0">
                <a:latin typeface="+mn-lt"/>
              </a:rPr>
              <a:t>ином случае целесообразно "сжимать" </a:t>
            </a:r>
            <a:r>
              <a:rPr lang="ru-RU" sz="2800" dirty="0" smtClean="0">
                <a:latin typeface="+mn-lt"/>
              </a:rPr>
              <a:t>картинки (</a:t>
            </a:r>
            <a:r>
              <a:rPr lang="ru-RU" sz="2800" b="1" dirty="0" smtClean="0">
                <a:latin typeface="+mn-lt"/>
              </a:rPr>
              <a:t>работа с рисунками/сжатие рисунков</a:t>
            </a:r>
            <a:r>
              <a:rPr lang="ru-RU" sz="2800" dirty="0" smtClean="0">
                <a:latin typeface="+mn-lt"/>
              </a:rPr>
              <a:t>). При необходимости можно осуществить обрезку рисунка (</a:t>
            </a:r>
            <a:r>
              <a:rPr lang="ru-RU" sz="2800" b="1" dirty="0" smtClean="0">
                <a:latin typeface="+mn-lt"/>
              </a:rPr>
              <a:t>работа с рисунками/размер/обрезка</a:t>
            </a:r>
            <a:r>
              <a:rPr lang="ru-RU" sz="2800" dirty="0" smtClean="0">
                <a:latin typeface="+mn-lt"/>
              </a:rPr>
              <a:t>). Это можно выполнить непосредственно в программе </a:t>
            </a:r>
            <a:r>
              <a:rPr lang="en-US" sz="2800" dirty="0" smtClean="0">
                <a:latin typeface="+mn-lt"/>
              </a:rPr>
              <a:t>Power Point</a:t>
            </a:r>
            <a:r>
              <a:rPr lang="ru-RU" sz="2800" dirty="0" smtClean="0">
                <a:latin typeface="+mn-lt"/>
              </a:rPr>
              <a:t>. Это </a:t>
            </a:r>
            <a:r>
              <a:rPr lang="ru-RU" sz="2800" dirty="0">
                <a:latin typeface="+mn-lt"/>
              </a:rPr>
              <a:t>уменьшит объем презентации и значительно ускорит и упростит работу</a:t>
            </a:r>
            <a:r>
              <a:rPr lang="ru-RU" sz="2800" dirty="0" smtClean="0">
                <a:latin typeface="+mn-lt"/>
              </a:rPr>
              <a:t>.</a:t>
            </a:r>
          </a:p>
          <a:p>
            <a:pPr algn="just">
              <a:defRPr/>
            </a:pPr>
            <a:r>
              <a:rPr lang="ru-RU" sz="2800" dirty="0" smtClean="0">
                <a:latin typeface="+mn-lt"/>
              </a:rPr>
              <a:t>Эффективнее использовать формат изображений </a:t>
            </a:r>
            <a:r>
              <a:rPr lang="ru-RU" sz="2800" b="1" dirty="0" err="1" smtClean="0">
                <a:latin typeface="+mn-lt"/>
              </a:rPr>
              <a:t>jpg</a:t>
            </a:r>
            <a:r>
              <a:rPr lang="ru-RU" sz="2800" b="1" dirty="0" smtClean="0">
                <a:latin typeface="+mn-lt"/>
              </a:rPr>
              <a:t> </a:t>
            </a:r>
            <a:r>
              <a:rPr lang="ru-RU" sz="2800" dirty="0" smtClean="0">
                <a:latin typeface="+mn-lt"/>
              </a:rPr>
              <a:t>или</a:t>
            </a:r>
            <a:r>
              <a:rPr lang="ru-RU" sz="2800" b="1" dirty="0" smtClean="0">
                <a:latin typeface="+mn-lt"/>
              </a:rPr>
              <a:t> </a:t>
            </a:r>
            <a:r>
              <a:rPr lang="ru-RU" sz="2800" b="1" dirty="0" err="1" smtClean="0">
                <a:latin typeface="+mn-lt"/>
              </a:rPr>
              <a:t>jp</a:t>
            </a:r>
            <a:r>
              <a:rPr lang="en-US" sz="2800" b="1" dirty="0" smtClean="0">
                <a:latin typeface="+mn-lt"/>
              </a:rPr>
              <a:t>e</a:t>
            </a:r>
            <a:r>
              <a:rPr lang="ru-RU" sz="2800" b="1" dirty="0" err="1" smtClean="0">
                <a:latin typeface="+mn-lt"/>
              </a:rPr>
              <a:t>g</a:t>
            </a:r>
            <a:r>
              <a:rPr lang="ru-RU" sz="2800" dirty="0" smtClean="0">
                <a:latin typeface="+mn-lt"/>
              </a:rPr>
              <a:t>.  </a:t>
            </a:r>
            <a:endParaRPr lang="ru-RU" sz="2800" dirty="0">
              <a:latin typeface="+mn-lt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714375" y="500063"/>
            <a:ext cx="7786688" cy="646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3200" b="1" dirty="0">
                <a:solidFill>
                  <a:srgbClr val="B95B22"/>
                </a:solidFill>
                <a:latin typeface="Calibri" pitchFamily="34" charset="0"/>
                <a:cs typeface="Times New Roman" pitchFamily="18" charset="0"/>
              </a:rPr>
              <a:t>Единое стилевое оформление</a:t>
            </a:r>
          </a:p>
          <a:p>
            <a:pPr algn="just" eaLnBrk="0" hangingPunct="0"/>
            <a:r>
              <a:rPr lang="ru-RU" sz="28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Все слайды презентации должны быть выдержаны в одном стиле</a:t>
            </a:r>
            <a:endParaRPr lang="ru-RU" sz="2800" dirty="0">
              <a:solidFill>
                <a:srgbClr val="B95B22"/>
              </a:solidFill>
              <a:latin typeface="Calibri" pitchFamily="34" charset="0"/>
            </a:endParaRPr>
          </a:p>
          <a:p>
            <a:pPr algn="just" eaLnBrk="0" hangingPunct="0"/>
            <a:r>
              <a:rPr lang="ru-RU" sz="28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Стиль может включать: определенный шрифт (гарнитура и цвет), </a:t>
            </a:r>
            <a:r>
              <a:rPr lang="ru-RU" sz="2800" dirty="0" err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цвет</a:t>
            </a:r>
            <a:r>
              <a:rPr lang="ru-RU" sz="28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фона или фоновый рисунок, декоративный элемент небольшого размера и др.</a:t>
            </a:r>
            <a:endParaRPr lang="ru-RU" sz="2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ru-RU" sz="28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Не рекомендуется использовать в стилевом оформлении презентации более 3 цветов и более 2 (максимум 3) типов шрифта</a:t>
            </a:r>
            <a:endParaRPr lang="ru-RU" sz="2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ru-RU" sz="2800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Оформление слайда не должно отвлекать внимание слушателей от его содержательной части</a:t>
            </a:r>
            <a:endParaRPr lang="ru-RU" sz="2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/>
            <a:endParaRPr lang="ru-RU" sz="2800" dirty="0">
              <a:latin typeface="Calibri" pitchFamily="34" charset="0"/>
            </a:endParaRPr>
          </a:p>
          <a:p>
            <a:pPr eaLnBrk="0" hangingPunct="0"/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68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68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68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44513" y="1285875"/>
            <a:ext cx="8218487" cy="35401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200" b="1" dirty="0">
                <a:latin typeface="+mn-lt"/>
              </a:rPr>
              <a:t>Информационные источники:</a:t>
            </a:r>
          </a:p>
          <a:p>
            <a:pPr algn="ctr">
              <a:defRPr/>
            </a:pPr>
            <a:endParaRPr lang="ru-RU" sz="3200" b="1" dirty="0">
              <a:latin typeface="+mn-lt"/>
            </a:endParaRPr>
          </a:p>
          <a:p>
            <a:pPr algn="ctr">
              <a:defRPr/>
            </a:pPr>
            <a:r>
              <a:rPr lang="en-US" sz="2400" dirty="0">
                <a:latin typeface="+mn-lt"/>
                <a:hlinkClick r:id="rId2"/>
              </a:rPr>
              <a:t>http://belyk5.narod.ru/Present.htm</a:t>
            </a:r>
            <a:endParaRPr lang="ru-RU" sz="2400" dirty="0">
              <a:latin typeface="+mn-lt"/>
            </a:endParaRPr>
          </a:p>
          <a:p>
            <a:pPr algn="ctr">
              <a:defRPr/>
            </a:pPr>
            <a:r>
              <a:rPr lang="en-US" sz="2400" dirty="0">
                <a:latin typeface="+mn-lt"/>
                <a:hlinkClick r:id="rId3"/>
              </a:rPr>
              <a:t>www.edc.samara.ru/~class/design.doc</a:t>
            </a:r>
            <a:endParaRPr lang="ru-RU" sz="2400" dirty="0">
              <a:latin typeface="+mn-lt"/>
            </a:endParaRPr>
          </a:p>
          <a:p>
            <a:pPr algn="ctr">
              <a:defRPr/>
            </a:pPr>
            <a:r>
              <a:rPr lang="en-US" sz="2400" dirty="0">
                <a:latin typeface="+mn-lt"/>
                <a:hlinkClick r:id="rId4"/>
              </a:rPr>
              <a:t>http://listerra.narod.ru/images/fo2.JPG</a:t>
            </a:r>
            <a:endParaRPr lang="ru-RU" sz="2400" dirty="0">
              <a:latin typeface="+mn-lt"/>
            </a:endParaRPr>
          </a:p>
          <a:p>
            <a:pPr algn="ctr">
              <a:defRPr/>
            </a:pPr>
            <a:r>
              <a:rPr lang="en-US" sz="2400" dirty="0">
                <a:latin typeface="+mn-lt"/>
                <a:hlinkClick r:id="rId5"/>
              </a:rPr>
              <a:t>http://hea.iki.rssi.ru/~nik/photo/pict/ins/ins080817_6.jpg</a:t>
            </a:r>
            <a:endParaRPr lang="ru-RU" sz="2400" dirty="0">
              <a:latin typeface="+mn-lt"/>
            </a:endParaRPr>
          </a:p>
          <a:p>
            <a:pPr algn="ctr">
              <a:defRPr/>
            </a:pPr>
            <a:endParaRPr lang="ru-RU" sz="2800" dirty="0">
              <a:latin typeface="+mn-lt"/>
            </a:endParaRPr>
          </a:p>
          <a:p>
            <a:pPr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Прямоугольник 2"/>
          <p:cNvSpPr>
            <a:spLocks noChangeArrowheads="1"/>
          </p:cNvSpPr>
          <p:nvPr/>
        </p:nvSpPr>
        <p:spPr bwMode="auto">
          <a:xfrm>
            <a:off x="571500" y="500063"/>
            <a:ext cx="8001000" cy="569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600">
                <a:latin typeface="Calibri" pitchFamily="34" charset="0"/>
              </a:rPr>
              <a:t>Многие дизайнеры утверждают, что законов и правил в дизайне нет. Есть советы, рекомендации, приемы. </a:t>
            </a:r>
          </a:p>
          <a:p>
            <a:pPr algn="just"/>
            <a:endParaRPr lang="ru-RU" sz="2600">
              <a:latin typeface="Calibri" pitchFamily="34" charset="0"/>
            </a:endParaRPr>
          </a:p>
          <a:p>
            <a:pPr algn="just"/>
            <a:r>
              <a:rPr lang="ru-RU" sz="2600">
                <a:latin typeface="Calibri" pitchFamily="34" charset="0"/>
              </a:rPr>
              <a:t>Презентация предполагает сочетание информации различных типов: текста, графических изображений, музыкальных и звуковых эффектов, анимации и видеофрагментов. Необходимо учитывать специфику комбинирования информации различных типов.</a:t>
            </a:r>
          </a:p>
          <a:p>
            <a:pPr algn="just"/>
            <a:r>
              <a:rPr lang="ru-RU" sz="2600">
                <a:latin typeface="Calibri" pitchFamily="34" charset="0"/>
              </a:rPr>
              <a:t> </a:t>
            </a:r>
          </a:p>
          <a:p>
            <a:pPr algn="just"/>
            <a:r>
              <a:rPr lang="ru-RU" sz="2600">
                <a:latin typeface="Calibri" pitchFamily="34" charset="0"/>
              </a:rPr>
              <a:t>Для текстовой информации важен выбор </a:t>
            </a:r>
            <a:r>
              <a:rPr lang="ru-RU" sz="2600">
                <a:latin typeface="Calibri" pitchFamily="34" charset="0"/>
                <a:hlinkClick r:id="rId2" action="ppaction://hlinksldjump"/>
              </a:rPr>
              <a:t>шрифта</a:t>
            </a:r>
            <a:r>
              <a:rPr lang="ru-RU" sz="2600">
                <a:latin typeface="Calibri" pitchFamily="34" charset="0"/>
              </a:rPr>
              <a:t>. </a:t>
            </a:r>
          </a:p>
          <a:p>
            <a:pPr algn="just"/>
            <a:r>
              <a:rPr lang="ru-RU" sz="2600">
                <a:latin typeface="Calibri" pitchFamily="34" charset="0"/>
              </a:rPr>
              <a:t>Для графической - яркость и насыщенность цвета. </a:t>
            </a:r>
          </a:p>
          <a:p>
            <a:pPr algn="just"/>
            <a:r>
              <a:rPr lang="ru-RU" sz="2600">
                <a:latin typeface="Calibri" pitchFamily="34" charset="0"/>
              </a:rPr>
              <a:t>Для наилучшего их совместного восприятия необходимо оптимальное взаиморасположение на слайде.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642938" y="477838"/>
            <a:ext cx="771525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>
              <a:tabLst>
                <a:tab pos="457200" algn="l"/>
              </a:tabLst>
            </a:pPr>
            <a:r>
              <a:rPr lang="ru-RU" sz="2800" b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Для основного текста не рекомендуется использовать прописные буквы</a:t>
            </a:r>
            <a:endParaRPr lang="ru-RU" sz="2800" b="1">
              <a:latin typeface="Calibri" pitchFamily="34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143000" y="1857375"/>
            <a:ext cx="27146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latin typeface="Calibri" pitchFamily="34" charset="0"/>
              </a:rPr>
              <a:t>ПРЕЗЕНТАЦИЯ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214438" y="2000250"/>
            <a:ext cx="2571750" cy="2857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143500" y="1857375"/>
            <a:ext cx="25019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Calibri" pitchFamily="34" charset="0"/>
              </a:rPr>
              <a:t>Презентация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642938" y="3071813"/>
            <a:ext cx="7786687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Calibri" pitchFamily="34" charset="0"/>
              </a:rPr>
              <a:t>Для основного текста оптимален гладкий шрифт без засечек: </a:t>
            </a:r>
          </a:p>
          <a:p>
            <a:r>
              <a:rPr lang="en-US" sz="2800">
                <a:latin typeface="Calibri" pitchFamily="34" charset="0"/>
              </a:rPr>
              <a:t>Calibri, </a:t>
            </a:r>
            <a:r>
              <a:rPr lang="ru-RU" sz="2800">
                <a:latin typeface="Calibri" pitchFamily="34" charset="0"/>
              </a:rPr>
              <a:t> </a:t>
            </a:r>
            <a:r>
              <a:rPr lang="ru-RU" sz="2800"/>
              <a:t>Arial</a:t>
            </a:r>
            <a:r>
              <a:rPr lang="ru-RU" sz="2800">
                <a:latin typeface="Calibri" pitchFamily="34" charset="0"/>
              </a:rPr>
              <a:t>,  </a:t>
            </a:r>
            <a:r>
              <a:rPr lang="ru-RU" sz="2800">
                <a:latin typeface="Tahoma" pitchFamily="34" charset="0"/>
                <a:cs typeface="Tahoma" pitchFamily="34" charset="0"/>
              </a:rPr>
              <a:t>Tahoma</a:t>
            </a:r>
            <a:r>
              <a:rPr lang="ru-RU" sz="2800">
                <a:latin typeface="Calibri" pitchFamily="34" charset="0"/>
              </a:rPr>
              <a:t>,  </a:t>
            </a:r>
            <a:r>
              <a:rPr lang="ru-RU" sz="2800">
                <a:latin typeface="Verdana" pitchFamily="34" charset="0"/>
              </a:rPr>
              <a:t>Verdana</a:t>
            </a:r>
          </a:p>
          <a:p>
            <a:pPr algn="just"/>
            <a:endParaRPr lang="ru-RU" sz="2800">
              <a:latin typeface="Verdana" pitchFamily="34" charset="0"/>
            </a:endParaRPr>
          </a:p>
          <a:p>
            <a:pPr algn="r"/>
            <a:r>
              <a:rPr lang="ru-RU" sz="2800" b="1">
                <a:latin typeface="Calibri" pitchFamily="34" charset="0"/>
              </a:rPr>
              <a:t>Для заголовка можно использовать декоративный шрифт, если он хорошо читаем: </a:t>
            </a:r>
            <a:r>
              <a:rPr lang="en-US" sz="2800">
                <a:latin typeface="Monotype Corsiva" pitchFamily="66" charset="0"/>
              </a:rPr>
              <a:t>Monotype Corsiva, </a:t>
            </a:r>
            <a:r>
              <a:rPr lang="en-US" sz="2800">
                <a:latin typeface="Mistral" pitchFamily="66" charset="0"/>
              </a:rPr>
              <a:t>Mistral, </a:t>
            </a:r>
            <a:r>
              <a:rPr lang="en-US" sz="2800">
                <a:latin typeface="Georgia" pitchFamily="18" charset="0"/>
              </a:rPr>
              <a:t>Georgia</a:t>
            </a:r>
            <a:r>
              <a:rPr lang="ru-RU" sz="2800">
                <a:latin typeface="Georgia" pitchFamily="18" charset="0"/>
              </a:rPr>
              <a:t>, </a:t>
            </a:r>
            <a:r>
              <a:rPr lang="en-US" sz="2800">
                <a:latin typeface="Comic Sans MS" pitchFamily="66" charset="0"/>
              </a:rPr>
              <a:t>Comic Sans MS</a:t>
            </a:r>
            <a:endParaRPr lang="ru-RU" sz="2800"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857250" y="785813"/>
            <a:ext cx="7429500" cy="261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  <a:p>
            <a:pPr eaLnBrk="0" hangingPunct="0"/>
            <a:r>
              <a:rPr lang="ru-RU" sz="3200" i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Курсив</a:t>
            </a:r>
            <a:r>
              <a:rPr lang="ru-RU" sz="32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, </a:t>
            </a:r>
            <a:r>
              <a:rPr lang="ru-RU" sz="3200" u="sng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подчеркивание</a:t>
            </a:r>
            <a:r>
              <a:rPr lang="ru-RU" sz="32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, </a:t>
            </a:r>
            <a:r>
              <a:rPr lang="ru-RU" sz="3200" b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жирный шрифт</a:t>
            </a:r>
            <a:r>
              <a:rPr lang="ru-RU" sz="32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, ПРОПИСНЫЕ БУКВЫ </a:t>
            </a:r>
            <a:r>
              <a:rPr lang="ru-RU" sz="3200" b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рекомендуется использовать для смыслового выделения фрагмента текста</a:t>
            </a:r>
            <a:endParaRPr lang="ru-RU" sz="3200" b="1">
              <a:latin typeface="Calibri" pitchFamily="34" charset="0"/>
            </a:endParaRPr>
          </a:p>
          <a:p>
            <a:pPr eaLnBrk="0" hangingPunct="0"/>
            <a:endParaRPr lang="ru-RU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857250" y="4000500"/>
            <a:ext cx="7358063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3200" b="1">
                <a:latin typeface="Calibri" pitchFamily="34" charset="0"/>
              </a:rPr>
              <a:t>Размер шрифта: </a:t>
            </a:r>
          </a:p>
          <a:p>
            <a:pPr algn="r"/>
            <a:r>
              <a:rPr lang="ru-RU" sz="3200" b="1">
                <a:latin typeface="Calibri" pitchFamily="34" charset="0"/>
              </a:rPr>
              <a:t>24–54 пункта -заголовок</a:t>
            </a:r>
          </a:p>
          <a:p>
            <a:pPr algn="r"/>
            <a:r>
              <a:rPr lang="ru-RU" sz="3200" b="1">
                <a:latin typeface="Calibri" pitchFamily="34" charset="0"/>
              </a:rPr>
              <a:t>18–36 пунктов - обычный текст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38" y="857250"/>
            <a:ext cx="7929562" cy="4616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3600" b="1" dirty="0">
                <a:latin typeface="+mn-lt"/>
              </a:rPr>
              <a:t>Если презентация предназначена для учащихся начальной школы, то размер шрифта должен быть не менее 28 пунктов</a:t>
            </a:r>
          </a:p>
          <a:p>
            <a:pPr>
              <a:defRPr/>
            </a:pPr>
            <a:endParaRPr lang="ru-RU" b="1" dirty="0">
              <a:latin typeface="+mn-lt"/>
            </a:endParaRPr>
          </a:p>
          <a:p>
            <a:pPr>
              <a:defRPr/>
            </a:pPr>
            <a:endParaRPr lang="ru-RU" b="1" dirty="0">
              <a:latin typeface="+mn-lt"/>
            </a:endParaRPr>
          </a:p>
          <a:p>
            <a:pPr>
              <a:defRPr/>
            </a:pPr>
            <a:endParaRPr lang="ru-RU" b="1" dirty="0">
              <a:latin typeface="+mn-lt"/>
            </a:endParaRPr>
          </a:p>
          <a:p>
            <a:pPr algn="just">
              <a:defRPr/>
            </a:pPr>
            <a:r>
              <a:rPr lang="ru-RU" sz="3200" b="1" dirty="0">
                <a:latin typeface="+mn-lt"/>
              </a:rPr>
              <a:t>Для учащихся более старшего возраста размер шрифта  должен быть не менее 22-24 пунктов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Прямоугольник 1"/>
          <p:cNvSpPr>
            <a:spLocks noChangeArrowheads="1"/>
          </p:cNvSpPr>
          <p:nvPr/>
        </p:nvSpPr>
        <p:spPr bwMode="auto">
          <a:xfrm>
            <a:off x="714375" y="571500"/>
            <a:ext cx="785812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800" b="1">
                <a:latin typeface="Calibri" pitchFamily="34" charset="0"/>
              </a:rPr>
              <a:t>Цвет шрифта и цвет фона должны контрастировать (текст должен хорошо читаться), но не резать глаза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2357430"/>
            <a:ext cx="7643866" cy="1384995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Цвет шрифта и цвет фона должны контрастировать (текст должен хорошо читаться), но не резать глаза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85813" y="4143375"/>
            <a:ext cx="7643812" cy="138430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C000"/>
                </a:solidFill>
                <a:latin typeface="+mn-lt"/>
                <a:cs typeface="+mn-cs"/>
              </a:rPr>
              <a:t>Цвет шрифта и цвет фона должны контрастировать (текст должен хорошо читаться), но не резать глаза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000500" y="500063"/>
          <a:ext cx="4714876" cy="5719201"/>
        </p:xfrm>
        <a:graphic>
          <a:graphicData uri="http://schemas.openxmlformats.org/drawingml/2006/table">
            <a:tbl>
              <a:tblPr/>
              <a:tblGrid>
                <a:gridCol w="4292295"/>
                <a:gridCol w="422581"/>
              </a:tblGrid>
              <a:tr h="459675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Comic Sans MS" pitchFamily="66" charset="0"/>
                          <a:cs typeface="Arial" pitchFamily="34" charset="0"/>
                        </a:rPr>
                        <a:t>черный </a:t>
                      </a:r>
                      <a:r>
                        <a:rPr lang="ru-RU" sz="1800" b="1" dirty="0">
                          <a:latin typeface="Comic Sans MS" pitchFamily="66" charset="0"/>
                          <a:cs typeface="Arial" pitchFamily="34" charset="0"/>
                        </a:rPr>
                        <a:t>на желтом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60657" marR="60657" marT="30328" marB="30328">
                    <a:lnL>
                      <a:noFill/>
                    </a:lnL>
                    <a:lnT>
                      <a:noFill/>
                    </a:lnT>
                  </a:tcPr>
                </a:tc>
              </a:tr>
              <a:tr h="397581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  <a:latin typeface="Comic Sans MS" pitchFamily="66" charset="0"/>
                          <a:cs typeface="Arial" pitchFamily="34" charset="0"/>
                        </a:rPr>
                        <a:t>зеленый </a:t>
                      </a:r>
                      <a:r>
                        <a:rPr lang="ru-RU" sz="1800" b="1" dirty="0">
                          <a:solidFill>
                            <a:srgbClr val="00B050"/>
                          </a:solidFill>
                          <a:latin typeface="Comic Sans MS" pitchFamily="66" charset="0"/>
                          <a:cs typeface="Arial" pitchFamily="34" charset="0"/>
                        </a:rPr>
                        <a:t>на белом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60657" marR="60657" marT="30328" marB="30328">
                    <a:lnL>
                      <a:noFill/>
                    </a:lnL>
                  </a:tcPr>
                </a:tc>
              </a:tr>
              <a:tr h="441995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FF0000"/>
                          </a:solidFill>
                          <a:latin typeface="Comic Sans MS" pitchFamily="66" charset="0"/>
                          <a:cs typeface="Arial" pitchFamily="34" charset="0"/>
                        </a:rPr>
                        <a:t>красный </a:t>
                      </a:r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Comic Sans MS" pitchFamily="66" charset="0"/>
                          <a:cs typeface="Arial" pitchFamily="34" charset="0"/>
                        </a:rPr>
                        <a:t>на белом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60657" marR="60657" marT="30328" marB="30328">
                    <a:lnL>
                      <a:noFill/>
                    </a:lnL>
                  </a:tcPr>
                </a:tc>
              </a:tr>
              <a:tr h="441995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70C0"/>
                          </a:solidFill>
                          <a:latin typeface="Comic Sans MS" pitchFamily="66" charset="0"/>
                          <a:cs typeface="Arial" pitchFamily="34" charset="0"/>
                        </a:rPr>
                        <a:t>синий </a:t>
                      </a:r>
                      <a:r>
                        <a:rPr lang="ru-RU" sz="1800" b="1" dirty="0">
                          <a:solidFill>
                            <a:srgbClr val="0070C0"/>
                          </a:solidFill>
                          <a:latin typeface="Comic Sans MS" pitchFamily="66" charset="0"/>
                          <a:cs typeface="Arial" pitchFamily="34" charset="0"/>
                        </a:rPr>
                        <a:t>на белом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60657" marR="60657" marT="30328" marB="30328">
                    <a:lnL>
                      <a:noFill/>
                    </a:lnL>
                  </a:tcPr>
                </a:tc>
              </a:tr>
              <a:tr h="441995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Comic Sans MS" pitchFamily="66" charset="0"/>
                          <a:cs typeface="Arial" pitchFamily="34" charset="0"/>
                        </a:rPr>
                        <a:t>черный </a:t>
                      </a:r>
                      <a:r>
                        <a:rPr lang="ru-RU" sz="1800" b="1" dirty="0">
                          <a:latin typeface="Comic Sans MS" pitchFamily="66" charset="0"/>
                          <a:cs typeface="Arial" pitchFamily="34" charset="0"/>
                        </a:rPr>
                        <a:t>на белом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60657" marR="60657" marT="30328" marB="30328">
                    <a:lnL>
                      <a:noFill/>
                    </a:lnL>
                  </a:tcPr>
                </a:tc>
              </a:tr>
              <a:tr h="441995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Comic Sans MS" pitchFamily="66" charset="0"/>
                          <a:cs typeface="Arial" pitchFamily="34" charset="0"/>
                        </a:rPr>
                        <a:t>белый на синем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60657" marR="60657" marT="30328" marB="30328">
                    <a:lnL>
                      <a:noFill/>
                    </a:lnL>
                  </a:tcPr>
                </a:tc>
              </a:tr>
              <a:tr h="441995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FFFF00"/>
                          </a:solidFill>
                          <a:latin typeface="Comic Sans MS" pitchFamily="66" charset="0"/>
                          <a:cs typeface="Arial" pitchFamily="34" charset="0"/>
                        </a:rPr>
                        <a:t>желтый на черном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60657" marR="60657" marT="30328" marB="30328">
                    <a:lnL>
                      <a:noFill/>
                    </a:lnL>
                  </a:tcPr>
                </a:tc>
              </a:tr>
              <a:tr h="441995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Comic Sans MS" pitchFamily="66" charset="0"/>
                          <a:cs typeface="Arial" pitchFamily="34" charset="0"/>
                        </a:rPr>
                        <a:t>белый на красном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60657" marR="60657" marT="30328" marB="30328">
                    <a:lnL>
                      <a:noFill/>
                    </a:lnL>
                  </a:tcPr>
                </a:tc>
              </a:tr>
              <a:tr h="441995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Comic Sans MS" pitchFamily="66" charset="0"/>
                          <a:cs typeface="Arial" pitchFamily="34" charset="0"/>
                        </a:rPr>
                        <a:t>белый на зеленом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60657" marR="60657" marT="30328" marB="30328">
                    <a:lnL>
                      <a:noFill/>
                    </a:lnL>
                  </a:tcPr>
                </a:tc>
              </a:tr>
              <a:tr h="441995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chemeClr val="bg1"/>
                          </a:solidFill>
                          <a:latin typeface="Comic Sans MS" pitchFamily="66" charset="0"/>
                          <a:cs typeface="Arial" pitchFamily="34" charset="0"/>
                        </a:rPr>
                        <a:t>белый на черном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60657" marR="60657" marT="30328" marB="30328">
                    <a:lnL>
                      <a:noFill/>
                    </a:lnL>
                  </a:tcPr>
                </a:tc>
              </a:tr>
              <a:tr h="441995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Comic Sans MS" pitchFamily="66" charset="0"/>
                          <a:cs typeface="Arial" pitchFamily="34" charset="0"/>
                        </a:rPr>
                        <a:t>красный на желтом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60657" marR="60657" marT="30328" marB="30328">
                    <a:lnL>
                      <a:noFill/>
                    </a:lnL>
                  </a:tcPr>
                </a:tc>
              </a:tr>
              <a:tr h="441995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00B050"/>
                          </a:solidFill>
                          <a:latin typeface="Comic Sans MS" pitchFamily="66" charset="0"/>
                          <a:cs typeface="Arial" pitchFamily="34" charset="0"/>
                        </a:rPr>
                        <a:t>зеленый на красном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60657" marR="60657" marT="30328" marB="30328">
                    <a:lnL>
                      <a:noFill/>
                    </a:lnL>
                  </a:tcPr>
                </a:tc>
              </a:tr>
              <a:tr h="441995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solidFill>
                            <a:srgbClr val="FF0000"/>
                          </a:solidFill>
                          <a:latin typeface="Comic Sans MS" pitchFamily="66" charset="0"/>
                          <a:cs typeface="Arial" pitchFamily="34" charset="0"/>
                        </a:rPr>
                        <a:t>красный на зеленом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60657" marR="60657" marT="30328" marB="30328">
                    <a:lnL>
                      <a:noFill/>
                    </a:lnL>
                  </a:tcPr>
                </a:tc>
              </a:tr>
            </a:tbl>
          </a:graphicData>
        </a:graphic>
      </p:graphicFrame>
      <p:sp>
        <p:nvSpPr>
          <p:cNvPr id="24619" name="TextBox 2"/>
          <p:cNvSpPr txBox="1">
            <a:spLocks noChangeArrowheads="1"/>
          </p:cNvSpPr>
          <p:nvPr/>
        </p:nvSpPr>
        <p:spPr bwMode="auto">
          <a:xfrm>
            <a:off x="642938" y="1643063"/>
            <a:ext cx="3357562" cy="42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latin typeface="+mn-lt"/>
              </a:rPr>
              <a:t>Таблица </a:t>
            </a:r>
          </a:p>
          <a:p>
            <a:pPr algn="ctr">
              <a:defRPr/>
            </a:pPr>
            <a:r>
              <a:rPr lang="ru-RU" sz="3200" b="1" dirty="0">
                <a:latin typeface="+mn-lt"/>
              </a:rPr>
              <a:t>сочетаемости </a:t>
            </a:r>
          </a:p>
          <a:p>
            <a:pPr algn="ctr">
              <a:defRPr/>
            </a:pPr>
            <a:r>
              <a:rPr lang="ru-RU" sz="3200" b="1" dirty="0">
                <a:latin typeface="+mn-lt"/>
              </a:rPr>
              <a:t>некоторых цветов</a:t>
            </a:r>
          </a:p>
          <a:p>
            <a:pPr algn="ctr">
              <a:defRPr/>
            </a:pPr>
            <a:endParaRPr lang="ru-RU" sz="2800" b="1" dirty="0">
              <a:latin typeface="Comic Sans MS" pitchFamily="66" charset="0"/>
            </a:endParaRPr>
          </a:p>
          <a:p>
            <a:pPr algn="ctr">
              <a:defRPr/>
            </a:pPr>
            <a:endParaRPr lang="ru-RU" sz="2800" b="1" dirty="0">
              <a:latin typeface="Comic Sans MS" pitchFamily="66" charset="0"/>
            </a:endParaRPr>
          </a:p>
          <a:p>
            <a:pPr algn="ctr">
              <a:defRPr/>
            </a:pPr>
            <a:r>
              <a:rPr lang="ru-RU" sz="2800" b="1" dirty="0">
                <a:latin typeface="+mn-lt"/>
              </a:rPr>
              <a:t>чем ниже строчка, тем хуже читаемость</a:t>
            </a:r>
            <a:endParaRPr lang="ru-RU" sz="2800" b="1" dirty="0">
              <a:solidFill>
                <a:srgbClr val="A2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1000125" y="1166813"/>
            <a:ext cx="7358063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3200" b="1">
                <a:solidFill>
                  <a:srgbClr val="B95B22"/>
                </a:solidFill>
                <a:latin typeface="Calibri" pitchFamily="34" charset="0"/>
                <a:cs typeface="Times New Roman" pitchFamily="18" charset="0"/>
              </a:rPr>
              <a:t>Требования к содержанию информации</a:t>
            </a:r>
            <a:endParaRPr lang="ru-RU" sz="3200">
              <a:solidFill>
                <a:srgbClr val="B95B22"/>
              </a:solidFill>
              <a:latin typeface="Calibri" pitchFamily="34" charset="0"/>
            </a:endParaRPr>
          </a:p>
          <a:p>
            <a:pPr eaLnBrk="0" hangingPunct="0"/>
            <a:r>
              <a:rPr lang="ru-RU" sz="32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 </a:t>
            </a:r>
            <a:endParaRPr lang="ru-RU" sz="3200">
              <a:latin typeface="Calibri" pitchFamily="34" charset="0"/>
            </a:endParaRPr>
          </a:p>
          <a:p>
            <a:pPr eaLnBrk="0" hangingPunct="0"/>
            <a:r>
              <a:rPr lang="ru-RU" sz="32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1.</a:t>
            </a:r>
            <a:r>
              <a:rPr lang="ru-RU" sz="3200" b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Заголовки</a:t>
            </a:r>
            <a:r>
              <a:rPr lang="ru-RU" sz="32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 должны привлекать внимание аудитории</a:t>
            </a:r>
            <a:endParaRPr lang="ru-RU" sz="3200">
              <a:latin typeface="Calibri" pitchFamily="34" charset="0"/>
            </a:endParaRPr>
          </a:p>
          <a:p>
            <a:pPr eaLnBrk="0" hangingPunct="0"/>
            <a:r>
              <a:rPr lang="ru-RU" sz="32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 2. </a:t>
            </a:r>
            <a:r>
              <a:rPr lang="ru-RU" sz="3200" b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Слова и предложения</a:t>
            </a:r>
            <a:r>
              <a:rPr lang="ru-RU" sz="32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 – короткие</a:t>
            </a:r>
            <a:endParaRPr lang="ru-RU" sz="3200">
              <a:latin typeface="Calibri" pitchFamily="34" charset="0"/>
            </a:endParaRPr>
          </a:p>
          <a:p>
            <a:pPr eaLnBrk="0" hangingPunct="0"/>
            <a:r>
              <a:rPr lang="ru-RU" sz="32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 3. </a:t>
            </a:r>
            <a:r>
              <a:rPr lang="ru-RU" sz="3200" b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Временная форма глаголов </a:t>
            </a:r>
            <a:r>
              <a:rPr lang="ru-RU" sz="32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- одинаковая</a:t>
            </a:r>
            <a:endParaRPr lang="ru-RU" sz="3200">
              <a:latin typeface="Calibri" pitchFamily="34" charset="0"/>
            </a:endParaRPr>
          </a:p>
          <a:p>
            <a:pPr eaLnBrk="0" hangingPunct="0"/>
            <a:r>
              <a:rPr lang="ru-RU" sz="320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 4. Минимум </a:t>
            </a:r>
            <a:r>
              <a:rPr lang="ru-RU" sz="3200" b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предлогов, наречий, прилагательных</a:t>
            </a:r>
            <a:endParaRPr lang="ru-RU" sz="3200">
              <a:latin typeface="Calibri" pitchFamily="34" charset="0"/>
            </a:endParaRPr>
          </a:p>
        </p:txBody>
      </p:sp>
      <p:sp>
        <p:nvSpPr>
          <p:cNvPr id="3" name="Управляющая кнопка: далее 2">
            <a:hlinkClick r:id="rId2" action="ppaction://hlinksldjump" highlightClick="1"/>
          </p:cNvPr>
          <p:cNvSpPr/>
          <p:nvPr/>
        </p:nvSpPr>
        <p:spPr>
          <a:xfrm>
            <a:off x="7500938" y="3000375"/>
            <a:ext cx="828675" cy="500063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3" name="Picture 5" descr="7-4-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16013" y="1916113"/>
            <a:ext cx="4343400" cy="533400"/>
          </a:xfrm>
          <a:noFill/>
        </p:spPr>
      </p:pic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6084888" y="19891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E6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«</a:t>
            </a:r>
            <a:r>
              <a:rPr lang="ru-RU" sz="2400" b="1" dirty="0" err="1">
                <a:solidFill>
                  <a:srgbClr val="E6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осочки</a:t>
            </a:r>
            <a:r>
              <a:rPr lang="ru-RU" sz="2400" b="1" dirty="0">
                <a:solidFill>
                  <a:srgbClr val="E6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»</a:t>
            </a:r>
          </a:p>
        </p:txBody>
      </p:sp>
      <p:pic>
        <p:nvPicPr>
          <p:cNvPr id="7175" name="Picture 7" descr="7-4-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2708275"/>
            <a:ext cx="4343400" cy="5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6011863" y="2781300"/>
            <a:ext cx="17138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E6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«завиток»</a:t>
            </a:r>
          </a:p>
        </p:txBody>
      </p:sp>
      <p:pic>
        <p:nvPicPr>
          <p:cNvPr id="7177" name="Picture 9" descr="7-4-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013" y="3860800"/>
            <a:ext cx="4343400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6084888" y="38608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E6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«капельки»</a:t>
            </a:r>
          </a:p>
        </p:txBody>
      </p:sp>
      <p:pic>
        <p:nvPicPr>
          <p:cNvPr id="7179" name="Picture 11" descr="7-4-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450" y="5084763"/>
            <a:ext cx="434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6156325" y="5084763"/>
            <a:ext cx="16998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E6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«кустики»</a:t>
            </a:r>
          </a:p>
        </p:txBody>
      </p:sp>
      <p:sp>
        <p:nvSpPr>
          <p:cNvPr id="17420" name="WordArt 12"/>
          <p:cNvSpPr>
            <a:spLocks noChangeArrowheads="1" noChangeShapeType="1" noTextEdit="1"/>
          </p:cNvSpPr>
          <p:nvPr/>
        </p:nvSpPr>
        <p:spPr bwMode="auto">
          <a:xfrm>
            <a:off x="1714500" y="500042"/>
            <a:ext cx="5741988" cy="839808"/>
          </a:xfrm>
          <a:prstGeom prst="rect">
            <a:avLst/>
          </a:prstGeom>
          <a:solidFill>
            <a:schemeClr val="tx1"/>
          </a:solidFill>
        </p:spPr>
        <p:txBody>
          <a:bodyPr wrap="none" fromWordArt="1">
            <a:prstTxWarp prst="textPlain">
              <a:avLst>
                <a:gd name="adj" fmla="val 50231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mpact"/>
              </a:rPr>
              <a:t> </a:t>
            </a:r>
            <a:r>
              <a:rPr lang="ru-RU" sz="3600" b="1" kern="1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mpact"/>
              </a:rPr>
              <a:t>______</a:t>
            </a:r>
            <a:r>
              <a:rPr lang="ru-RU" sz="307000" b="1" kern="10" dirty="0" err="1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mpact"/>
              </a:rPr>
              <a:t>золотая</a:t>
            </a:r>
            <a:r>
              <a:rPr lang="ru-RU" sz="307000" b="1" kern="10" dirty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mpact"/>
              </a:rPr>
              <a:t> </a:t>
            </a:r>
            <a:r>
              <a:rPr lang="ru-RU" sz="307000" b="1" kern="10" dirty="0" err="1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mpact"/>
              </a:rPr>
              <a:t>хохлома</a:t>
            </a:r>
            <a:r>
              <a:rPr lang="ru-RU" sz="23900" b="1" kern="1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mpact"/>
              </a:rPr>
              <a:t>_</a:t>
            </a:r>
            <a:r>
              <a:rPr lang="ru-RU" sz="239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mpact"/>
              </a:rPr>
              <a:t>  </a:t>
            </a:r>
            <a:r>
              <a:rPr lang="ru-RU" sz="3600" b="1" kern="1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Impact"/>
              </a:rPr>
              <a:t>_______</a:t>
            </a:r>
          </a:p>
        </p:txBody>
      </p:sp>
      <p:sp>
        <p:nvSpPr>
          <p:cNvPr id="11" name="Управляющая кнопка: назад 10">
            <a:hlinkClick r:id="rId6" action="ppaction://hlinksldjump" highlightClick="1"/>
          </p:cNvPr>
          <p:cNvSpPr/>
          <p:nvPr/>
        </p:nvSpPr>
        <p:spPr>
          <a:xfrm>
            <a:off x="7715250" y="5786438"/>
            <a:ext cx="828675" cy="54292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6" presetClass="entr" presetSubtype="32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32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8" dur="2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32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4" dur="2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32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0" dur="2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/>
      <p:bldP spid="7176" grpId="0"/>
      <p:bldP spid="7178" grpId="0"/>
    </p:bldLst>
  </p:timing>
</p:sld>
</file>

<file path=ppt/theme/theme1.xml><?xml version="1.0" encoding="utf-8"?>
<a:theme xmlns:a="http://schemas.openxmlformats.org/drawingml/2006/main" name="01069052">
  <a:themeElements>
    <a:clrScheme name="Другая 6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6C0093"/>
        </a:dk1>
        <a:lt1>
          <a:srgbClr val="FFFFFF"/>
        </a:lt1>
        <a:dk2>
          <a:srgbClr val="0006B0"/>
        </a:dk2>
        <a:lt2>
          <a:srgbClr val="00B7A5"/>
        </a:lt2>
        <a:accent1>
          <a:srgbClr val="B50069"/>
        </a:accent1>
        <a:accent2>
          <a:srgbClr val="0100B4"/>
        </a:accent2>
        <a:accent3>
          <a:srgbClr val="AAAAD4"/>
        </a:accent3>
        <a:accent4>
          <a:srgbClr val="DADADA"/>
        </a:accent4>
        <a:accent5>
          <a:srgbClr val="D7AAB9"/>
        </a:accent5>
        <a:accent6>
          <a:srgbClr val="0100A3"/>
        </a:accent6>
        <a:hlink>
          <a:srgbClr val="F297CD"/>
        </a:hlink>
        <a:folHlink>
          <a:srgbClr val="751FE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81D58"/>
        </a:dk1>
        <a:lt1>
          <a:srgbClr val="FFFFFF"/>
        </a:lt1>
        <a:dk2>
          <a:srgbClr val="CF0E30"/>
        </a:dk2>
        <a:lt2>
          <a:srgbClr val="CECECE"/>
        </a:lt2>
        <a:accent1>
          <a:srgbClr val="79A0FE"/>
        </a:accent1>
        <a:accent2>
          <a:srgbClr val="8CF4EA"/>
        </a:accent2>
        <a:accent3>
          <a:srgbClr val="FFFFFF"/>
        </a:accent3>
        <a:accent4>
          <a:srgbClr val="06174A"/>
        </a:accent4>
        <a:accent5>
          <a:srgbClr val="BECDFE"/>
        </a:accent5>
        <a:accent6>
          <a:srgbClr val="7EDDD4"/>
        </a:accent6>
        <a:hlink>
          <a:srgbClr val="F39FD1"/>
        </a:hlink>
        <a:folHlink>
          <a:srgbClr val="FCFE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474747"/>
        </a:dk1>
        <a:lt1>
          <a:srgbClr val="FFFFFF"/>
        </a:lt1>
        <a:dk2>
          <a:srgbClr val="000000"/>
        </a:dk2>
        <a:lt2>
          <a:srgbClr val="CECECE"/>
        </a:lt2>
        <a:accent1>
          <a:srgbClr val="919191"/>
        </a:accent1>
        <a:accent2>
          <a:srgbClr val="ABABAB"/>
        </a:accent2>
        <a:accent3>
          <a:srgbClr val="FFFFFF"/>
        </a:accent3>
        <a:accent4>
          <a:srgbClr val="3B3B3B"/>
        </a:accent4>
        <a:accent5>
          <a:srgbClr val="C7C7C7"/>
        </a:accent5>
        <a:accent6>
          <a:srgbClr val="9B9B9B"/>
        </a:accent6>
        <a:hlink>
          <a:srgbClr val="676767"/>
        </a:hlink>
        <a:folHlink>
          <a:srgbClr val="DADAD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01069052</Template>
  <TotalTime>632</TotalTime>
  <Words>559</Words>
  <Application>Microsoft Office PowerPoint</Application>
  <PresentationFormat>Экран (4:3)</PresentationFormat>
  <Paragraphs>108</Paragraphs>
  <Slides>19</Slides>
  <Notes>0</Notes>
  <HiddenSlides>2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01069052</vt:lpstr>
      <vt:lpstr>Общие правила оформления презентации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Мила</dc:creator>
  <cp:lastModifiedBy>Мила</cp:lastModifiedBy>
  <cp:revision>40</cp:revision>
  <dcterms:created xsi:type="dcterms:W3CDTF">2009-11-25T11:51:31Z</dcterms:created>
  <dcterms:modified xsi:type="dcterms:W3CDTF">2009-12-13T02:10:02Z</dcterms:modified>
</cp:coreProperties>
</file>